
<file path=[Content_Types].xml><?xml version="1.0" encoding="utf-8"?>
<Types xmlns="http://schemas.openxmlformats.org/package/2006/content-types">
  <Default Extension="jp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3" r:id="rId4"/>
  </p:sldMasterIdLst>
  <p:notesMasterIdLst>
    <p:notesMasterId r:id="rId13"/>
  </p:notesMasterIdLst>
  <p:handoutMasterIdLst>
    <p:handoutMasterId r:id="rId14"/>
  </p:handoutMasterIdLst>
  <p:sldIdLst>
    <p:sldId id="258" r:id="rId5"/>
    <p:sldId id="262" r:id="rId6"/>
    <p:sldId id="260" r:id="rId7"/>
    <p:sldId id="261" r:id="rId8"/>
    <p:sldId id="266"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1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5D1624-5D04-4A15-8DDB-78829541C8C9}" v="1" dt="2026-06-02T23:17:42.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30"/>
  </p:normalViewPr>
  <p:slideViewPr>
    <p:cSldViewPr showGuides="1">
      <p:cViewPr varScale="1">
        <p:scale>
          <a:sx n="105" d="100"/>
          <a:sy n="105" d="100"/>
        </p:scale>
        <p:origin x="834" y="96"/>
      </p:cViewPr>
      <p:guideLst>
        <p:guide orient="horz" pos="2160"/>
        <p:guide pos="3840"/>
      </p:guideLst>
    </p:cSldViewPr>
  </p:slideViewPr>
  <p:notesTextViewPr>
    <p:cViewPr>
      <p:scale>
        <a:sx n="1" d="1"/>
        <a:sy n="1" d="1"/>
      </p:scale>
      <p:origin x="0" y="0"/>
    </p:cViewPr>
  </p:notesTextViewPr>
  <p:sorterViewPr>
    <p:cViewPr>
      <p:scale>
        <a:sx n="100" d="100"/>
        <a:sy n="100" d="100"/>
      </p:scale>
      <p:origin x="0" y="-21892"/>
    </p:cViewPr>
  </p:sorterViewPr>
  <p:notesViewPr>
    <p:cSldViewPr>
      <p:cViewPr varScale="1">
        <p:scale>
          <a:sx n="90" d="100"/>
          <a:sy n="90" d="100"/>
        </p:scale>
        <p:origin x="2920"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shop of Willesden" userId="01980c62-1423-4e71-8182-a668359b8299" providerId="ADAL" clId="{D6FDC93E-6E66-4220-9CE8-868C1E97D0AB}"/>
    <pc:docChg chg="addSld modSld">
      <pc:chgData name="Bishop of Willesden" userId="01980c62-1423-4e71-8182-a668359b8299" providerId="ADAL" clId="{D6FDC93E-6E66-4220-9CE8-868C1E97D0AB}" dt="2026-06-02T23:17:42.754" v="0"/>
      <pc:docMkLst>
        <pc:docMk/>
      </pc:docMkLst>
      <pc:sldChg chg="add">
        <pc:chgData name="Bishop of Willesden" userId="01980c62-1423-4e71-8182-a668359b8299" providerId="ADAL" clId="{D6FDC93E-6E66-4220-9CE8-868C1E97D0AB}" dt="2026-06-02T23:17:42.754" v="0"/>
        <pc:sldMkLst>
          <pc:docMk/>
          <pc:sldMk cId="3262007432" sldId="26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FB14B2-CD52-9E84-B3E7-49A90F3A72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DAE5F9-C39F-2ECF-0C06-D0122807D4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3FF85-4E34-4546-B772-76DFA4A6051B}" type="datetimeFigureOut">
              <a:rPr lang="en-US" smtClean="0"/>
              <a:t>6/2/2026</a:t>
            </a:fld>
            <a:endParaRPr lang="en-US"/>
          </a:p>
        </p:txBody>
      </p:sp>
      <p:sp>
        <p:nvSpPr>
          <p:cNvPr id="4" name="Footer Placeholder 3">
            <a:extLst>
              <a:ext uri="{FF2B5EF4-FFF2-40B4-BE49-F238E27FC236}">
                <a16:creationId xmlns:a16="http://schemas.microsoft.com/office/drawing/2014/main" id="{D37F3243-F9C0-85BE-2E9C-191F612CFE8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CEBE2E3-8654-B63F-B7D6-9549069476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BF7180-4EDD-4E08-9775-7398C11D66ED}" type="slidenum">
              <a:rPr lang="en-US" smtClean="0"/>
              <a:t>‹#›</a:t>
            </a:fld>
            <a:endParaRPr lang="en-US"/>
          </a:p>
        </p:txBody>
      </p:sp>
    </p:spTree>
    <p:extLst>
      <p:ext uri="{BB962C8B-B14F-4D97-AF65-F5344CB8AC3E}">
        <p14:creationId xmlns:p14="http://schemas.microsoft.com/office/powerpoint/2010/main" val="281214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CC398-6116-4BD2-9FAD-9822FDA158BE}" type="datetimeFigureOut">
              <a:rPr lang="en-US" smtClean="0"/>
              <a:t>6/2/2026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EFF46E-6B43-41F9-9272-B566D03A251C}" type="slidenum">
              <a:rPr lang="en-US" smtClean="0"/>
              <a:t>‹#›</a:t>
            </a:fld>
            <a:endParaRPr lang="en-US"/>
          </a:p>
        </p:txBody>
      </p:sp>
    </p:spTree>
    <p:extLst>
      <p:ext uri="{BB962C8B-B14F-4D97-AF65-F5344CB8AC3E}">
        <p14:creationId xmlns:p14="http://schemas.microsoft.com/office/powerpoint/2010/main" val="1916440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8EFF46E-6B43-41F9-9272-B566D03A251C}" type="slidenum">
              <a:rPr lang="en-US" smtClean="0"/>
              <a:t>1</a:t>
            </a:fld>
            <a:endParaRPr lang="en-US"/>
          </a:p>
        </p:txBody>
      </p:sp>
    </p:spTree>
    <p:extLst>
      <p:ext uri="{BB962C8B-B14F-4D97-AF65-F5344CB8AC3E}">
        <p14:creationId xmlns:p14="http://schemas.microsoft.com/office/powerpoint/2010/main" val="1366932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FF6CD-90CB-A0D9-27EF-E547183990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3891FB-C7C8-4C2E-B51E-ACEAA9A15A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825C7A-B078-D716-FF62-2330382C50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1BD483-7603-0C9C-3002-A4CFDD6EFEE5}"/>
              </a:ext>
            </a:extLst>
          </p:cNvPr>
          <p:cNvSpPr>
            <a:spLocks noGrp="1"/>
          </p:cNvSpPr>
          <p:nvPr>
            <p:ph type="sldNum" sz="quarter" idx="5"/>
          </p:nvPr>
        </p:nvSpPr>
        <p:spPr/>
        <p:txBody>
          <a:bodyPr/>
          <a:lstStyle/>
          <a:p>
            <a:fld id="{38EFF46E-6B43-41F9-9272-B566D03A251C}" type="slidenum">
              <a:rPr lang="en-US" smtClean="0"/>
              <a:t>5</a:t>
            </a:fld>
            <a:endParaRPr lang="en-US"/>
          </a:p>
        </p:txBody>
      </p:sp>
    </p:spTree>
    <p:extLst>
      <p:ext uri="{BB962C8B-B14F-4D97-AF65-F5344CB8AC3E}">
        <p14:creationId xmlns:p14="http://schemas.microsoft.com/office/powerpoint/2010/main" val="2698248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6" y="685800"/>
            <a:ext cx="10055354" cy="4007406"/>
          </a:xfrm>
        </p:spPr>
        <p:txBody>
          <a:bodyPr vert="horz" lIns="91440" tIns="45720" rIns="91440" bIns="45720" rtlCol="0" anchor="t">
            <a:noAutofit/>
          </a:bodyPr>
          <a:lstStyle>
            <a:lvl1pPr>
              <a:defRPr lang="en-US" sz="9000" dirty="0">
                <a:solidFill>
                  <a:schemeClr val="bg2"/>
                </a:solidFill>
              </a:defRPr>
            </a:lvl1pPr>
          </a:lstStyle>
          <a:p>
            <a:pPr lvl="0"/>
            <a:r>
              <a:rPr lang="en-US"/>
              <a:t>Click to edit Master title style</a:t>
            </a:r>
            <a:endParaRPr lang="en-US" dirty="0"/>
          </a:p>
        </p:txBody>
      </p:sp>
      <p:sp>
        <p:nvSpPr>
          <p:cNvPr id="14" name="Subtitle 2">
            <a:extLst>
              <a:ext uri="{FF2B5EF4-FFF2-40B4-BE49-F238E27FC236}">
                <a16:creationId xmlns:a16="http://schemas.microsoft.com/office/drawing/2014/main" id="{29A3647E-D38D-4EA6-ADC1-75AA53F8988F}"/>
              </a:ext>
            </a:extLst>
          </p:cNvPr>
          <p:cNvSpPr>
            <a:spLocks noGrp="1"/>
          </p:cNvSpPr>
          <p:nvPr>
            <p:ph type="subTitle" idx="1"/>
          </p:nvPr>
        </p:nvSpPr>
        <p:spPr>
          <a:xfrm>
            <a:off x="609598" y="5427002"/>
            <a:ext cx="9144001" cy="745198"/>
          </a:xfrm>
        </p:spPr>
        <p:txBody>
          <a:bodyPr vert="horz" lIns="91440" tIns="45720" rIns="91440" bIns="45720" rtlCol="0" anchor="t">
            <a:noAutofit/>
          </a:bodyPr>
          <a:lstStyle>
            <a:lvl1pPr>
              <a:defRPr lang="en-US" dirty="0">
                <a:solidFill>
                  <a:schemeClr val="bg2"/>
                </a:solidFill>
              </a:defRPr>
            </a:lvl1pPr>
          </a:lstStyle>
          <a:p>
            <a:pPr lvl="0"/>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noAutofit/>
          </a:bodyPr>
          <a:lstStyle>
            <a:lvl1pPr>
              <a:defRPr>
                <a:solidFill>
                  <a:schemeClr val="bg1"/>
                </a:solidFill>
              </a:defRPr>
            </a:lvl1pPr>
          </a:lstStyle>
          <a:p>
            <a:fld id="{E5F44E88-89D9-49CC-9E37-1AF77A031198}" type="datetime1">
              <a:rPr lang="en-US" smtClean="0"/>
              <a:t>6/2/2026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7" name="Freeform: Shape 6">
            <a:extLst>
              <a:ext uri="{FF2B5EF4-FFF2-40B4-BE49-F238E27FC236}">
                <a16:creationId xmlns:a16="http://schemas.microsoft.com/office/drawing/2014/main" id="{50459DEE-913E-5261-4E77-AF3657E3AE0B}"/>
              </a:ext>
            </a:extLst>
          </p:cNvPr>
          <p:cNvSpPr/>
          <p:nvPr/>
        </p:nvSpPr>
        <p:spPr>
          <a:xfrm>
            <a:off x="11250895" y="4648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52F9BC4F-9D44-3587-056B-336E1457A6E2}"/>
              </a:ext>
            </a:extLst>
          </p:cNvPr>
          <p:cNvSpPr/>
          <p:nvPr/>
        </p:nvSpPr>
        <p:spPr>
          <a:xfrm>
            <a:off x="685800" y="4998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2509D5EC-E7EA-22BC-7C88-C33F509CB5CF}"/>
              </a:ext>
            </a:extLst>
          </p:cNvPr>
          <p:cNvSpPr/>
          <p:nvPr/>
        </p:nvSpPr>
        <p:spPr>
          <a:xfrm>
            <a:off x="10998565" y="4730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098E9758-F942-96A0-231D-A25933E4CA82}"/>
              </a:ext>
            </a:extLst>
          </p:cNvPr>
          <p:cNvSpPr/>
          <p:nvPr/>
        </p:nvSpPr>
        <p:spPr>
          <a:xfrm>
            <a:off x="10976145" y="4730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Tree>
    <p:extLst>
      <p:ext uri="{BB962C8B-B14F-4D97-AF65-F5344CB8AC3E}">
        <p14:creationId xmlns:p14="http://schemas.microsoft.com/office/powerpoint/2010/main" val="3665150237"/>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ection Header 2">
    <p:bg>
      <p:bgPr>
        <a:solidFill>
          <a:schemeClr val="accent4"/>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1C10CD-8205-284F-2921-9485E7A98F0D}"/>
              </a:ext>
            </a:extLst>
          </p:cNvPr>
          <p:cNvSpPr/>
          <p:nvPr/>
        </p:nvSpPr>
        <p:spPr>
          <a:xfrm>
            <a:off x="11250895" y="5791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bg2"/>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775DFD7E-DC78-4573-96D7-845D38E0273E}"/>
              </a:ext>
            </a:extLst>
          </p:cNvPr>
          <p:cNvSpPr/>
          <p:nvPr/>
        </p:nvSpPr>
        <p:spPr>
          <a:xfrm>
            <a:off x="685800" y="6141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bg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AFCC10B5-4890-B43F-DE24-5200F4E75EEB}"/>
              </a:ext>
            </a:extLst>
          </p:cNvPr>
          <p:cNvSpPr/>
          <p:nvPr/>
        </p:nvSpPr>
        <p:spPr>
          <a:xfrm>
            <a:off x="10998565" y="5873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bg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D5586E6-D520-6A63-5060-BF06C136BEF5}"/>
              </a:ext>
            </a:extLst>
          </p:cNvPr>
          <p:cNvSpPr/>
          <p:nvPr/>
        </p:nvSpPr>
        <p:spPr>
          <a:xfrm>
            <a:off x="10976145" y="5873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bg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hasCustomPrompt="1"/>
          </p:nvPr>
        </p:nvSpPr>
        <p:spPr>
          <a:xfrm>
            <a:off x="609600" y="990600"/>
            <a:ext cx="10058400" cy="5029200"/>
          </a:xfrm>
        </p:spPr>
        <p:txBody>
          <a:bodyPr vert="horz" lIns="91440" tIns="45720" rIns="91440" bIns="45720" rtlCol="0" anchor="b">
            <a:noAutofit/>
          </a:bodyPr>
          <a:lstStyle>
            <a:lvl1pPr>
              <a:defRPr lang="en-US" sz="11000" dirty="0">
                <a:solidFill>
                  <a:schemeClr val="bg2"/>
                </a:solidFill>
              </a:defRPr>
            </a:lvl1pPr>
          </a:lstStyle>
          <a:p>
            <a:pPr lvl="0"/>
            <a:r>
              <a:rPr lang="en-US" dirty="0"/>
              <a:t>Section Header</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12647" y="137388"/>
            <a:ext cx="2805405" cy="365125"/>
          </a:xfrm>
        </p:spPr>
        <p:txBody>
          <a:bodyPr>
            <a:noAutofit/>
          </a:bodyPr>
          <a:lstStyle>
            <a:lvl1pPr>
              <a:defRPr>
                <a:solidFill>
                  <a:schemeClr val="bg1"/>
                </a:solidFill>
              </a:defRPr>
            </a:lvl1p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893929" y="137388"/>
            <a:ext cx="2202644" cy="365125"/>
          </a:xfrm>
        </p:spPr>
        <p:txBody>
          <a:bodyPr>
            <a:noAutofit/>
          </a:bodyPr>
          <a:lstStyle>
            <a:lvl1pPr>
              <a:defRPr>
                <a:solidFill>
                  <a:schemeClr val="bg1"/>
                </a:solidFill>
              </a:defRPr>
            </a:lvl1pPr>
          </a:lstStyle>
          <a:p>
            <a:fld id="{B2188889-44B4-42BD-84DC-2D1A93FD44C7}" type="datetime1">
              <a:rPr lang="en-US" smtClean="0"/>
              <a:t>6/2/2026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147096" y="137388"/>
            <a:ext cx="429207" cy="365125"/>
          </a:xfrm>
        </p:spPr>
        <p:txBody>
          <a:bodyPr>
            <a:noAutofit/>
          </a:bodyPr>
          <a:lstStyle>
            <a:lvl1pPr>
              <a:defRPr>
                <a:solidFill>
                  <a:schemeClr val="bg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141489953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FADE904-3C65-5E48-6B12-22998C2ADF5E}"/>
              </a:ext>
            </a:extLst>
          </p:cNvPr>
          <p:cNvSpPr/>
          <p:nvPr/>
        </p:nvSpPr>
        <p:spPr>
          <a:xfrm>
            <a:off x="11250895" y="2172321"/>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216963C8-87F3-6B42-F30F-1915935FA752}"/>
              </a:ext>
            </a:extLst>
          </p:cNvPr>
          <p:cNvSpPr/>
          <p:nvPr/>
        </p:nvSpPr>
        <p:spPr>
          <a:xfrm>
            <a:off x="685800" y="2522816"/>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4F0C119A-1D9E-D43F-8A7E-D24C1B551326}"/>
              </a:ext>
            </a:extLst>
          </p:cNvPr>
          <p:cNvSpPr/>
          <p:nvPr/>
        </p:nvSpPr>
        <p:spPr>
          <a:xfrm>
            <a:off x="10998565" y="2254753"/>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12018CE4-7594-0746-8B7E-8DEC95CB8822}"/>
              </a:ext>
            </a:extLst>
          </p:cNvPr>
          <p:cNvSpPr/>
          <p:nvPr/>
        </p:nvSpPr>
        <p:spPr>
          <a:xfrm>
            <a:off x="10976145" y="2254758"/>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4E4019F8-742E-9EEF-F591-C9666AC32AF1}"/>
              </a:ext>
            </a:extLst>
          </p:cNvPr>
          <p:cNvSpPr>
            <a:spLocks noGrp="1"/>
          </p:cNvSpPr>
          <p:nvPr>
            <p:ph type="title" hasCustomPrompt="1"/>
          </p:nvPr>
        </p:nvSpPr>
        <p:spPr>
          <a:xfrm>
            <a:off x="612185" y="685800"/>
            <a:ext cx="9141415" cy="1532788"/>
          </a:xfrm>
        </p:spPr>
        <p:txBody>
          <a:bodyPr anchor="b">
            <a:noAutofit/>
          </a:bodyPr>
          <a:lstStyle>
            <a:lvl1pPr>
              <a:defRPr sz="7200"/>
            </a:lvl1pPr>
          </a:lstStyle>
          <a:p>
            <a:r>
              <a:rPr lang="en-US" dirty="0"/>
              <a:t>Agenda</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12185" y="2958705"/>
            <a:ext cx="9141415" cy="3213494"/>
          </a:xfrm>
        </p:spPr>
        <p:txBody>
          <a:bodyPr anchor="t">
            <a:noAutofit/>
          </a:bodyPr>
          <a:lstStyle>
            <a:lvl1pPr marL="0" indent="0">
              <a:lnSpc>
                <a:spcPct val="150000"/>
              </a:lnSpc>
              <a:buFont typeface="+mj-lt"/>
              <a:buNone/>
              <a:defRPr sz="1800"/>
            </a:lvl1pPr>
            <a:lvl2pPr marL="228600" indent="0">
              <a:lnSpc>
                <a:spcPct val="150000"/>
              </a:lnSpc>
              <a:buFont typeface="+mj-lt"/>
              <a:buNone/>
              <a:defRPr sz="1800"/>
            </a:lvl2pPr>
            <a:lvl3pPr marL="457200" indent="0">
              <a:lnSpc>
                <a:spcPct val="150000"/>
              </a:lnSpc>
              <a:buFont typeface="+mj-lt"/>
              <a:buNone/>
              <a:defRPr sz="1800"/>
            </a:lvl3pPr>
            <a:lvl4pPr marL="685800" indent="0">
              <a:lnSpc>
                <a:spcPct val="150000"/>
              </a:lnSpc>
              <a:buFont typeface="+mj-lt"/>
              <a:buNone/>
              <a:defRPr sz="1800"/>
            </a:lvl4pPr>
            <a:lvl5pPr marL="914400" indent="0">
              <a:lnSpc>
                <a:spcPct val="150000"/>
              </a:lnSpc>
              <a:buFont typeface="+mj-lt"/>
              <a:buNone/>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noAutofit/>
          </a:bodyPr>
          <a:lstStyle/>
          <a:p>
            <a:r>
              <a:rPr lang="en-US" dirty="0"/>
              <a:t>Sample Footer Text</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noAutofit/>
          </a:bodyPr>
          <a:lstStyle/>
          <a:p>
            <a:fld id="{96A40708-E793-490B-9201-425C8D1F325C}" type="datetime1">
              <a:rPr lang="en-US" smtClean="0"/>
              <a:t>6/2/2026</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68432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hasCustomPrompt="1"/>
          </p:nvPr>
        </p:nvSpPr>
        <p:spPr>
          <a:xfrm>
            <a:off x="6095999" y="685800"/>
            <a:ext cx="5480304" cy="1818050"/>
          </a:xfrm>
        </p:spPr>
        <p:txBody>
          <a:bodyPr anchor="t">
            <a:noAutofit/>
          </a:bodyPr>
          <a:lstStyle>
            <a:lvl1pPr>
              <a:defRPr sz="9000"/>
            </a:lvl1pPr>
          </a:lstStyle>
          <a:p>
            <a:r>
              <a:rPr lang="en-US" dirty="0"/>
              <a:t>Agenda</a:t>
            </a:r>
          </a:p>
        </p:txBody>
      </p:sp>
      <p:sp>
        <p:nvSpPr>
          <p:cNvPr id="11" name="Picture Placeholder 10">
            <a:extLst>
              <a:ext uri="{FF2B5EF4-FFF2-40B4-BE49-F238E27FC236}">
                <a16:creationId xmlns:a16="http://schemas.microsoft.com/office/drawing/2014/main" id="{FAF861DB-D5EF-3FC9-7595-570C8498D757}"/>
              </a:ext>
            </a:extLst>
          </p:cNvPr>
          <p:cNvSpPr>
            <a:spLocks noGrp="1"/>
          </p:cNvSpPr>
          <p:nvPr>
            <p:ph type="pic" sz="quarter" idx="14"/>
          </p:nvPr>
        </p:nvSpPr>
        <p:spPr>
          <a:xfrm>
            <a:off x="0" y="0"/>
            <a:ext cx="5477256" cy="6858000"/>
          </a:xfrm>
          <a:blipFill>
            <a:blip r:embed="rId2">
              <a:alphaModFix amt="60000"/>
            </a:blip>
            <a:stretch>
              <a:fillRect/>
            </a:stretch>
          </a:blipFill>
        </p:spPr>
        <p:txBody>
          <a:bodyPr/>
          <a:lstStyle/>
          <a:p>
            <a:r>
              <a:rPr lang="en-US"/>
              <a:t>Click icon to add picture</a:t>
            </a:r>
            <a:endParaRPr lang="en-US" dirty="0"/>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096000" y="3189770"/>
            <a:ext cx="5480304" cy="2982429"/>
          </a:xfrm>
        </p:spPr>
        <p:txBody>
          <a:bodyPr anchor="t">
            <a:noAutofit/>
          </a:bodyPr>
          <a:lstStyle>
            <a:lvl1pPr marL="0" indent="0">
              <a:lnSpc>
                <a:spcPct val="150000"/>
              </a:lnSpc>
              <a:buFont typeface="+mj-lt"/>
              <a:buNone/>
              <a:defRPr sz="1800"/>
            </a:lvl1pPr>
            <a:lvl2pPr marL="228600" indent="0">
              <a:lnSpc>
                <a:spcPct val="150000"/>
              </a:lnSpc>
              <a:buFont typeface="+mj-lt"/>
              <a:buNone/>
              <a:defRPr sz="1800"/>
            </a:lvl2pPr>
            <a:lvl3pPr marL="457200" indent="0">
              <a:lnSpc>
                <a:spcPct val="150000"/>
              </a:lnSpc>
              <a:buFont typeface="+mj-lt"/>
              <a:buNone/>
              <a:defRPr sz="1800"/>
            </a:lvl3pPr>
            <a:lvl4pPr marL="685800" indent="0">
              <a:lnSpc>
                <a:spcPct val="150000"/>
              </a:lnSpc>
              <a:buFont typeface="+mj-lt"/>
              <a:buNone/>
              <a:defRPr sz="1800"/>
            </a:lvl4pPr>
            <a:lvl5pPr>
              <a:lnSpc>
                <a:spcPct val="150000"/>
              </a:lnSpc>
              <a:buFont typeface="+mj-lt"/>
              <a:buNone/>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79C1A172-F829-D2DE-BDB2-B86E6ACE1886}"/>
              </a:ext>
            </a:extLst>
          </p:cNvPr>
          <p:cNvCxnSpPr>
            <a:cxnSpLocks/>
          </p:cNvCxnSpPr>
          <p:nvPr userDrawn="1"/>
        </p:nvCxnSpPr>
        <p:spPr>
          <a:xfrm>
            <a:off x="6095999" y="2743200"/>
            <a:ext cx="54772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a:xfrm>
            <a:off x="6096000" y="6343955"/>
            <a:ext cx="2985400" cy="365125"/>
          </a:xfrm>
        </p:spPr>
        <p:txBody>
          <a:bodyPr>
            <a:noAutofit/>
          </a:bodyPr>
          <a:lstStyle/>
          <a:p>
            <a:r>
              <a:rPr lang="en-US"/>
              <a:t>Sample Footer Text</a:t>
            </a:r>
            <a:endParaRPr lang="en-US" dirty="0"/>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a:xfrm>
            <a:off x="9535886" y="6343955"/>
            <a:ext cx="1553108" cy="365125"/>
          </a:xfrm>
        </p:spPr>
        <p:txBody>
          <a:bodyPr>
            <a:noAutofit/>
          </a:bodyPr>
          <a:lstStyle/>
          <a:p>
            <a:fld id="{C1968991-530B-4F8D-80FE-2192BD2DD5A5}" type="datetime1">
              <a:rPr lang="en-US" smtClean="0"/>
              <a:t>6/2/2026</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3870176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1824824"/>
            <a:ext cx="6397753" cy="1527976"/>
          </a:xfrm>
        </p:spPr>
        <p:txBody>
          <a:bodyPr vert="horz" lIns="91440" tIns="45720" rIns="91440" bIns="45720" rtlCol="0" anchor="b">
            <a:no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12647" y="3505200"/>
            <a:ext cx="4568953" cy="1645198"/>
          </a:xfrm>
        </p:spPr>
        <p:txBody>
          <a:bodyPr vert="horz" lIns="91440" tIns="45720" rIns="91440" bIns="45720" rtlCol="0">
            <a:noAutofit/>
          </a:bodyPr>
          <a:lstStyle>
            <a:lvl1pPr>
              <a:defRPr lang="en-US" sz="1400" dirty="0"/>
            </a:lvl1pPr>
            <a:lvl2pPr>
              <a:defRPr lang="en-US" sz="1400"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C23477E6-5CE8-4544-92C7-AEB7D166FD7D}"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
        <p:nvSpPr>
          <p:cNvPr id="9" name="Freeform: Shape 8">
            <a:extLst>
              <a:ext uri="{FF2B5EF4-FFF2-40B4-BE49-F238E27FC236}">
                <a16:creationId xmlns:a16="http://schemas.microsoft.com/office/drawing/2014/main" id="{889251BE-373D-9B13-B9E2-73DFEBE40118}"/>
              </a:ext>
            </a:extLst>
          </p:cNvPr>
          <p:cNvSpPr/>
          <p:nvPr/>
        </p:nvSpPr>
        <p:spPr>
          <a:xfrm>
            <a:off x="11250895" y="5791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0698E032-CDEE-AA9B-44A7-CE5EBB6948C0}"/>
              </a:ext>
            </a:extLst>
          </p:cNvPr>
          <p:cNvSpPr/>
          <p:nvPr/>
        </p:nvSpPr>
        <p:spPr>
          <a:xfrm>
            <a:off x="685800" y="6141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CC778913-9F6C-8FDD-B123-16048004EC56}"/>
              </a:ext>
            </a:extLst>
          </p:cNvPr>
          <p:cNvSpPr/>
          <p:nvPr/>
        </p:nvSpPr>
        <p:spPr>
          <a:xfrm>
            <a:off x="10998565" y="5873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6283179-133D-0E64-C08A-4D59C8B2F9DB}"/>
              </a:ext>
            </a:extLst>
          </p:cNvPr>
          <p:cNvSpPr/>
          <p:nvPr/>
        </p:nvSpPr>
        <p:spPr>
          <a:xfrm>
            <a:off x="10976145" y="5873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Tree>
    <p:extLst>
      <p:ext uri="{BB962C8B-B14F-4D97-AF65-F5344CB8AC3E}">
        <p14:creationId xmlns:p14="http://schemas.microsoft.com/office/powerpoint/2010/main" val="1560545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6" y="685800"/>
            <a:ext cx="3654553" cy="3657600"/>
          </a:xfrm>
        </p:spPr>
        <p:txBody>
          <a:bodyPr anchor="t">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181601" y="685800"/>
            <a:ext cx="4572000" cy="3657600"/>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63EB29E-E91D-4BC9-BE3F-394F6FDC9AC7}"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AEAA3239-9EA4-4A65-A281-97F994456D9F}" type="slidenum">
              <a:rPr lang="en-US" smtClean="0"/>
              <a:t>‹#›</a:t>
            </a:fld>
            <a:endParaRPr lang="en-US"/>
          </a:p>
        </p:txBody>
      </p:sp>
      <p:sp>
        <p:nvSpPr>
          <p:cNvPr id="9" name="Freeform: Shape 8">
            <a:extLst>
              <a:ext uri="{FF2B5EF4-FFF2-40B4-BE49-F238E27FC236}">
                <a16:creationId xmlns:a16="http://schemas.microsoft.com/office/drawing/2014/main" id="{C662DADE-FB83-6BD4-1D72-E22F0783A67E}"/>
              </a:ext>
            </a:extLst>
          </p:cNvPr>
          <p:cNvSpPr/>
          <p:nvPr/>
        </p:nvSpPr>
        <p:spPr>
          <a:xfrm>
            <a:off x="11254003"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tx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A7CD6A0-64A5-5058-DFD2-8DD1FAF7BEEB}"/>
              </a:ext>
            </a:extLst>
          </p:cNvPr>
          <p:cNvSpPr/>
          <p:nvPr/>
        </p:nvSpPr>
        <p:spPr>
          <a:xfrm>
            <a:off x="10866791"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tx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E8E4321-3109-17F5-C530-4108033F07F5}"/>
              </a:ext>
            </a:extLst>
          </p:cNvPr>
          <p:cNvSpPr/>
          <p:nvPr/>
        </p:nvSpPr>
        <p:spPr>
          <a:xfrm>
            <a:off x="11003886"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tx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AAD0450-E765-A0E1-7C56-37246411FDD0}"/>
              </a:ext>
            </a:extLst>
          </p:cNvPr>
          <p:cNvSpPr/>
          <p:nvPr/>
        </p:nvSpPr>
        <p:spPr>
          <a:xfrm>
            <a:off x="10981626"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tx2"/>
            </a:solidFill>
            <a:prstDash val="solid"/>
            <a:miter/>
          </a:ln>
        </p:spPr>
        <p:txBody>
          <a:bodyPr rtlCol="0" anchor="ctr"/>
          <a:lstStyle/>
          <a:p>
            <a:endParaRPr lang="en-US"/>
          </a:p>
        </p:txBody>
      </p:sp>
    </p:spTree>
    <p:extLst>
      <p:ext uri="{BB962C8B-B14F-4D97-AF65-F5344CB8AC3E}">
        <p14:creationId xmlns:p14="http://schemas.microsoft.com/office/powerpoint/2010/main" val="3170403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4">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405E2B5C-398A-3F2F-4BCC-FFF94D44632F}"/>
              </a:ext>
            </a:extLst>
          </p:cNvPr>
          <p:cNvSpPr/>
          <p:nvPr/>
        </p:nvSpPr>
        <p:spPr>
          <a:xfrm>
            <a:off x="11250895" y="5407944"/>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E2897460-3A7D-EC5C-76B9-2725193E10AF}"/>
              </a:ext>
            </a:extLst>
          </p:cNvPr>
          <p:cNvSpPr/>
          <p:nvPr/>
        </p:nvSpPr>
        <p:spPr>
          <a:xfrm>
            <a:off x="685800" y="5758439"/>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742E741-698E-A2B8-7BD5-9DE89C610C2F}"/>
              </a:ext>
            </a:extLst>
          </p:cNvPr>
          <p:cNvSpPr/>
          <p:nvPr/>
        </p:nvSpPr>
        <p:spPr>
          <a:xfrm>
            <a:off x="10998565" y="5490376"/>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5A04551B-2E70-1734-DA15-F26ABEC9D9D0}"/>
              </a:ext>
            </a:extLst>
          </p:cNvPr>
          <p:cNvSpPr/>
          <p:nvPr/>
        </p:nvSpPr>
        <p:spPr>
          <a:xfrm>
            <a:off x="10976145" y="5490381"/>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685800"/>
            <a:ext cx="3654553" cy="4083580"/>
          </a:xfrm>
        </p:spPr>
        <p:txBody>
          <a:bodyPr anchor="t">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181600" y="685800"/>
            <a:ext cx="6045390" cy="4083579"/>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B6BAD7DA-2107-4637-8C8D-3B775970879B}"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AEAA3239-9EA4-4A65-A281-97F994456D9F}" type="slidenum">
              <a:rPr lang="en-US" smtClean="0"/>
              <a:t>‹#›</a:t>
            </a:fld>
            <a:endParaRPr lang="en-US"/>
          </a:p>
        </p:txBody>
      </p:sp>
    </p:spTree>
    <p:extLst>
      <p:ext uri="{BB962C8B-B14F-4D97-AF65-F5344CB8AC3E}">
        <p14:creationId xmlns:p14="http://schemas.microsoft.com/office/powerpoint/2010/main" val="3380466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5">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C85B71F7-9EDC-DB6C-D713-7ACE3A2EADC0}"/>
              </a:ext>
            </a:extLst>
          </p:cNvPr>
          <p:cNvSpPr/>
          <p:nvPr/>
        </p:nvSpPr>
        <p:spPr>
          <a:xfrm>
            <a:off x="968457"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tx2"/>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25842DDA-AD76-0064-2B85-CB145F4CE540}"/>
              </a:ext>
            </a:extLst>
          </p:cNvPr>
          <p:cNvSpPr/>
          <p:nvPr/>
        </p:nvSpPr>
        <p:spPr>
          <a:xfrm>
            <a:off x="581245"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tx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5E58AC6-620E-20FA-E8F5-375DA2977A43}"/>
              </a:ext>
            </a:extLst>
          </p:cNvPr>
          <p:cNvSpPr/>
          <p:nvPr/>
        </p:nvSpPr>
        <p:spPr>
          <a:xfrm>
            <a:off x="718340"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tx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DEA14E2E-5098-2800-A72C-138A5840365C}"/>
              </a:ext>
            </a:extLst>
          </p:cNvPr>
          <p:cNvSpPr/>
          <p:nvPr/>
        </p:nvSpPr>
        <p:spPr>
          <a:xfrm>
            <a:off x="696080"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tx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7" y="685800"/>
            <a:ext cx="3652523" cy="4102460"/>
          </a:xfrm>
        </p:spPr>
        <p:txBody>
          <a:bodyPr anchor="t">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181600" y="685800"/>
            <a:ext cx="6394703" cy="545500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659F5542-E2F9-4DC1-8AB7-8E5D8714BD21}"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956241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6">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94DE839-4377-D8CF-B2A4-D0C3E0F49821}"/>
              </a:ext>
            </a:extLst>
          </p:cNvPr>
          <p:cNvSpPr/>
          <p:nvPr/>
        </p:nvSpPr>
        <p:spPr>
          <a:xfrm>
            <a:off x="968457"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tx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A5E5478-C025-8AD6-B7FE-E95C356E887C}"/>
              </a:ext>
            </a:extLst>
          </p:cNvPr>
          <p:cNvSpPr/>
          <p:nvPr/>
        </p:nvSpPr>
        <p:spPr>
          <a:xfrm>
            <a:off x="581245"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tx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F0EF54C8-1B9C-18F9-4647-D96F1A37BC05}"/>
              </a:ext>
            </a:extLst>
          </p:cNvPr>
          <p:cNvSpPr/>
          <p:nvPr/>
        </p:nvSpPr>
        <p:spPr>
          <a:xfrm>
            <a:off x="718340"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tx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3C1B42D9-101B-9822-0BAF-F80E962BB4CD}"/>
              </a:ext>
            </a:extLst>
          </p:cNvPr>
          <p:cNvSpPr/>
          <p:nvPr/>
        </p:nvSpPr>
        <p:spPr>
          <a:xfrm>
            <a:off x="696080"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tx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6" y="685800"/>
            <a:ext cx="3654554" cy="4550251"/>
          </a:xfrm>
        </p:spPr>
        <p:txBody>
          <a:bodyPr anchor="t">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5181600" y="685800"/>
            <a:ext cx="6394703" cy="5464016"/>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4597AFA7-1C4B-4AAF-9FD8-61D1DA4C999A}"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5831670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with Picture">
    <p:bg>
      <p:bgPr>
        <a:solidFill>
          <a:schemeClr val="bg2"/>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AC2E340-F7F3-5093-0E0A-41015057E720}"/>
              </a:ext>
            </a:extLst>
          </p:cNvPr>
          <p:cNvCxnSpPr/>
          <p:nvPr userDrawn="1"/>
        </p:nvCxnSpPr>
        <p:spPr>
          <a:xfrm>
            <a:off x="5191026" y="2362200"/>
            <a:ext cx="63916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191026" y="685807"/>
            <a:ext cx="6391374" cy="1372001"/>
          </a:xfrm>
        </p:spPr>
        <p:txBody>
          <a:bodyPr anchor="b">
            <a:noAutofit/>
          </a:bodyPr>
          <a:lstStyle>
            <a:lvl1pPr>
              <a:defRPr>
                <a:solidFill>
                  <a:schemeClr val="tx2"/>
                </a:solidFill>
              </a:defRPr>
            </a:lvl1pPr>
          </a:lstStyle>
          <a:p>
            <a:r>
              <a:rPr lang="en-US"/>
              <a:t>Click to edit Master title style</a:t>
            </a:r>
            <a:endParaRPr lang="en-US" dirty="0"/>
          </a:p>
        </p:txBody>
      </p:sp>
      <p:sp>
        <p:nvSpPr>
          <p:cNvPr id="14" name="Picture Placeholder 13">
            <a:extLst>
              <a:ext uri="{FF2B5EF4-FFF2-40B4-BE49-F238E27FC236}">
                <a16:creationId xmlns:a16="http://schemas.microsoft.com/office/drawing/2014/main" id="{0F6718FE-EF5C-5023-A98D-91BFEF2C0337}"/>
              </a:ext>
            </a:extLst>
          </p:cNvPr>
          <p:cNvSpPr>
            <a:spLocks noGrp="1"/>
          </p:cNvSpPr>
          <p:nvPr>
            <p:ph type="pic" sz="quarter" idx="13" hasCustomPrompt="1"/>
          </p:nvPr>
        </p:nvSpPr>
        <p:spPr>
          <a:xfrm>
            <a:off x="0" y="1"/>
            <a:ext cx="4560454" cy="6858000"/>
          </a:xfrm>
          <a:custGeom>
            <a:avLst/>
            <a:gdLst>
              <a:gd name="connsiteX0" fmla="*/ 0 w 4560454"/>
              <a:gd name="connsiteY0" fmla="*/ 0 h 6858000"/>
              <a:gd name="connsiteX1" fmla="*/ 4560454 w 4560454"/>
              <a:gd name="connsiteY1" fmla="*/ 0 h 6858000"/>
              <a:gd name="connsiteX2" fmla="*/ 4560454 w 4560454"/>
              <a:gd name="connsiteY2" fmla="*/ 6858000 h 6858000"/>
              <a:gd name="connsiteX3" fmla="*/ 0 w 45604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560454" h="6858000">
                <a:moveTo>
                  <a:pt x="0" y="0"/>
                </a:moveTo>
                <a:lnTo>
                  <a:pt x="4560454" y="0"/>
                </a:lnTo>
                <a:lnTo>
                  <a:pt x="4560454" y="6858000"/>
                </a:lnTo>
                <a:lnTo>
                  <a:pt x="0" y="6858000"/>
                </a:lnTo>
                <a:close/>
              </a:path>
            </a:pathLst>
          </a:custGeom>
          <a:blipFill>
            <a:blip r:embed="rId2">
              <a:alphaModFix amt="60000"/>
            </a:blip>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180729" y="2743204"/>
            <a:ext cx="6395573" cy="3428989"/>
          </a:xfrm>
        </p:spPr>
        <p:txBody>
          <a:bodyPr>
            <a:no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a:xfrm>
            <a:off x="5191026" y="6343825"/>
            <a:ext cx="3364903" cy="365125"/>
          </a:xfrm>
        </p:spPr>
        <p:txBody>
          <a:bodyPr>
            <a:noAutofit/>
          </a:bodyPr>
          <a:lstStyle>
            <a:lvl1pPr>
              <a:defRPr>
                <a:solidFill>
                  <a:schemeClr val="tx1"/>
                </a:solidFill>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1E742B5C-5438-96A4-4A2A-AE939906F8A4}"/>
              </a:ext>
            </a:extLst>
          </p:cNvPr>
          <p:cNvSpPr>
            <a:spLocks noGrp="1"/>
          </p:cNvSpPr>
          <p:nvPr>
            <p:ph type="dt" sz="half" idx="15"/>
          </p:nvPr>
        </p:nvSpPr>
        <p:spPr>
          <a:xfrm>
            <a:off x="9030713" y="6343955"/>
            <a:ext cx="2060808" cy="365125"/>
          </a:xfrm>
        </p:spPr>
        <p:txBody>
          <a:bodyPr>
            <a:noAutofit/>
          </a:bodyPr>
          <a:lstStyle>
            <a:lvl1pPr>
              <a:defRPr>
                <a:solidFill>
                  <a:schemeClr val="tx1"/>
                </a:solidFill>
              </a:defRPr>
            </a:lvl1pPr>
          </a:lstStyle>
          <a:p>
            <a:fld id="{EF5F7DF4-8BE0-4832-9230-78DDDEC4B6DD}" type="datetime1">
              <a:rPr lang="en-US" smtClean="0"/>
              <a:t>6/2/2026</a:t>
            </a:fld>
            <a:endParaRPr lang="en-US" dirty="0"/>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a:xfrm>
            <a:off x="11147096" y="6343955"/>
            <a:ext cx="429207" cy="365125"/>
          </a:xfrm>
        </p:spPr>
        <p:txBody>
          <a:bodyPr>
            <a:noAutofit/>
          </a:bodyPr>
          <a:lstStyle>
            <a:lvl1pPr>
              <a:defRPr>
                <a:solidFill>
                  <a:schemeClr val="tx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560893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Picture 2">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881EABF-B6BB-1FBF-962C-A6A6C8C2418A}"/>
              </a:ext>
            </a:extLst>
          </p:cNvPr>
          <p:cNvCxnSpPr/>
          <p:nvPr userDrawn="1"/>
        </p:nvCxnSpPr>
        <p:spPr>
          <a:xfrm>
            <a:off x="612647" y="2359152"/>
            <a:ext cx="6336792"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4"/>
            <a:ext cx="6391374" cy="1371996"/>
          </a:xfrm>
        </p:spPr>
        <p:txBody>
          <a:bodyPr anchor="b">
            <a:noAutofit/>
          </a:body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773" y="2742645"/>
            <a:ext cx="6391247" cy="3429551"/>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9">
            <a:extLst>
              <a:ext uri="{FF2B5EF4-FFF2-40B4-BE49-F238E27FC236}">
                <a16:creationId xmlns:a16="http://schemas.microsoft.com/office/drawing/2014/main" id="{4515DEC4-C967-ABFB-73CF-0A90335332A4}"/>
              </a:ext>
            </a:extLst>
          </p:cNvPr>
          <p:cNvSpPr>
            <a:spLocks noGrp="1"/>
          </p:cNvSpPr>
          <p:nvPr>
            <p:ph type="ftr" sz="quarter" idx="16"/>
          </p:nvPr>
        </p:nvSpPr>
        <p:spPr>
          <a:xfrm>
            <a:off x="612774" y="6346865"/>
            <a:ext cx="2805405" cy="365125"/>
          </a:xfrm>
        </p:spPr>
        <p:txBody>
          <a:bodyPr>
            <a:noAutofit/>
          </a:bodyPr>
          <a:lstStyle/>
          <a:p>
            <a:r>
              <a:rPr lang="en-US"/>
              <a:t>Sample Footer Text</a:t>
            </a:r>
            <a:endParaRPr lang="en-US" dirty="0"/>
          </a:p>
        </p:txBody>
      </p:sp>
      <p:sp>
        <p:nvSpPr>
          <p:cNvPr id="9" name="Date Placeholder 8">
            <a:extLst>
              <a:ext uri="{FF2B5EF4-FFF2-40B4-BE49-F238E27FC236}">
                <a16:creationId xmlns:a16="http://schemas.microsoft.com/office/drawing/2014/main" id="{81177663-FC76-DF36-EEB7-5BE4C6C82F3A}"/>
              </a:ext>
            </a:extLst>
          </p:cNvPr>
          <p:cNvSpPr>
            <a:spLocks noGrp="1"/>
          </p:cNvSpPr>
          <p:nvPr>
            <p:ph type="dt" sz="half" idx="15"/>
          </p:nvPr>
        </p:nvSpPr>
        <p:spPr>
          <a:xfrm>
            <a:off x="4886895" y="6346865"/>
            <a:ext cx="1607270" cy="365125"/>
          </a:xfrm>
        </p:spPr>
        <p:txBody>
          <a:bodyPr>
            <a:noAutofit/>
          </a:bodyPr>
          <a:lstStyle/>
          <a:p>
            <a:fld id="{DD3D21CC-B9C8-49F6-ADE7-6BF4A546A74E}" type="datetime1">
              <a:rPr lang="en-US" smtClean="0"/>
              <a:t>6/2/2026</a:t>
            </a:fld>
            <a:endParaRPr lang="en-US" dirty="0"/>
          </a:p>
        </p:txBody>
      </p:sp>
      <p:sp>
        <p:nvSpPr>
          <p:cNvPr id="12" name="Slide Number Placeholder 11">
            <a:extLst>
              <a:ext uri="{FF2B5EF4-FFF2-40B4-BE49-F238E27FC236}">
                <a16:creationId xmlns:a16="http://schemas.microsoft.com/office/drawing/2014/main" id="{A5A5085F-BE80-B110-AA1F-9DD0919E27D7}"/>
              </a:ext>
            </a:extLst>
          </p:cNvPr>
          <p:cNvSpPr>
            <a:spLocks noGrp="1"/>
          </p:cNvSpPr>
          <p:nvPr>
            <p:ph type="sldNum" sz="quarter" idx="17"/>
          </p:nvPr>
        </p:nvSpPr>
        <p:spPr>
          <a:xfrm>
            <a:off x="6530932" y="6346865"/>
            <a:ext cx="429207" cy="365125"/>
          </a:xfrm>
        </p:spPr>
        <p:txBody>
          <a:bodyPr>
            <a:noAutofit/>
          </a:bodyPr>
          <a:lstStyle/>
          <a:p>
            <a:fld id="{AEAA3239-9EA4-4A65-A281-97F994456D9F}" type="slidenum">
              <a:rPr lang="en-US" smtClean="0"/>
              <a:t>‹#›</a:t>
            </a:fld>
            <a:endParaRPr lang="en-US" dirty="0"/>
          </a:p>
        </p:txBody>
      </p:sp>
      <p:sp>
        <p:nvSpPr>
          <p:cNvPr id="4" name="Picture Placeholder 13">
            <a:extLst>
              <a:ext uri="{FF2B5EF4-FFF2-40B4-BE49-F238E27FC236}">
                <a16:creationId xmlns:a16="http://schemas.microsoft.com/office/drawing/2014/main" id="{35EC8126-6431-465A-8AC3-0118DD8825B5}"/>
              </a:ext>
            </a:extLst>
          </p:cNvPr>
          <p:cNvSpPr>
            <a:spLocks noGrp="1"/>
          </p:cNvSpPr>
          <p:nvPr>
            <p:ph type="pic" sz="quarter" idx="13" hasCustomPrompt="1"/>
          </p:nvPr>
        </p:nvSpPr>
        <p:spPr>
          <a:xfrm>
            <a:off x="7631546" y="1"/>
            <a:ext cx="4560454" cy="6858000"/>
          </a:xfrm>
          <a:custGeom>
            <a:avLst/>
            <a:gdLst>
              <a:gd name="connsiteX0" fmla="*/ 0 w 4560454"/>
              <a:gd name="connsiteY0" fmla="*/ 0 h 6858000"/>
              <a:gd name="connsiteX1" fmla="*/ 4560454 w 4560454"/>
              <a:gd name="connsiteY1" fmla="*/ 0 h 6858000"/>
              <a:gd name="connsiteX2" fmla="*/ 4560454 w 4560454"/>
              <a:gd name="connsiteY2" fmla="*/ 6858000 h 6858000"/>
              <a:gd name="connsiteX3" fmla="*/ 0 w 45604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560454" h="6858000">
                <a:moveTo>
                  <a:pt x="0" y="0"/>
                </a:moveTo>
                <a:lnTo>
                  <a:pt x="4560454" y="0"/>
                </a:lnTo>
                <a:lnTo>
                  <a:pt x="4560454" y="6858000"/>
                </a:lnTo>
                <a:lnTo>
                  <a:pt x="0" y="6858000"/>
                </a:lnTo>
                <a:close/>
              </a:path>
            </a:pathLst>
          </a:custGeom>
          <a:blipFill>
            <a:blip r:embed="rId2">
              <a:alphaModFix amt="60000"/>
            </a:blip>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3498542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85800"/>
            <a:ext cx="10963655" cy="762001"/>
          </a:xfrm>
        </p:spPr>
        <p:txBody>
          <a:bodyPr anchor="b">
            <a:noAutofit/>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612647" y="1828800"/>
            <a:ext cx="10963656" cy="4343400"/>
          </a:xfrm>
        </p:spPr>
        <p:txBody>
          <a:bodyPr>
            <a:noAutofit/>
          </a:bodyPr>
          <a:lstStyle>
            <a:lvl1pPr>
              <a:lnSpc>
                <a:spcPct val="100000"/>
              </a:lnSpc>
              <a:defRPr sz="14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1AC2C24E-B95E-481D-968E-0BDCFC72F656}"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5643177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with Pictur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18303" y="685800"/>
            <a:ext cx="6858000" cy="1111532"/>
          </a:xfrm>
        </p:spPr>
        <p:txBody>
          <a:bodyPr anchor="b">
            <a:noAutofit/>
          </a:bodyPr>
          <a:lstStyle/>
          <a:p>
            <a:r>
              <a:rPr lang="en-US"/>
              <a:t>Click to edit Master title style</a:t>
            </a:r>
            <a:endParaRPr lang="en-US" dirty="0"/>
          </a:p>
        </p:txBody>
      </p:sp>
      <p:sp>
        <p:nvSpPr>
          <p:cNvPr id="5" name="Picture Placeholder 10">
            <a:extLst>
              <a:ext uri="{FF2B5EF4-FFF2-40B4-BE49-F238E27FC236}">
                <a16:creationId xmlns:a16="http://schemas.microsoft.com/office/drawing/2014/main" id="{D2B02E8B-EB97-8158-B585-0E0E95CF40CC}"/>
              </a:ext>
            </a:extLst>
          </p:cNvPr>
          <p:cNvSpPr>
            <a:spLocks noGrp="1"/>
          </p:cNvSpPr>
          <p:nvPr>
            <p:ph type="pic" sz="quarter" idx="13" hasCustomPrompt="1"/>
          </p:nvPr>
        </p:nvSpPr>
        <p:spPr>
          <a:xfrm>
            <a:off x="0" y="0"/>
            <a:ext cx="4100267" cy="6858000"/>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18303" y="1965960"/>
            <a:ext cx="6858000" cy="4200198"/>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a:xfrm>
            <a:off x="4724397" y="6343954"/>
            <a:ext cx="3422906" cy="365125"/>
          </a:xfrm>
        </p:spPr>
        <p:txBody>
          <a:bodyPr>
            <a:noAutofit/>
          </a:bodyPr>
          <a:lstStyle/>
          <a:p>
            <a:r>
              <a:rPr lang="en-US"/>
              <a:t>Sample Footer Text</a:t>
            </a:r>
            <a:endParaRPr lang="en-US" dirty="0"/>
          </a:p>
        </p:txBody>
      </p:sp>
      <p:sp>
        <p:nvSpPr>
          <p:cNvPr id="3" name="Date Placeholder 2">
            <a:extLst>
              <a:ext uri="{FF2B5EF4-FFF2-40B4-BE49-F238E27FC236}">
                <a16:creationId xmlns:a16="http://schemas.microsoft.com/office/drawing/2014/main" id="{F0BFB53A-8FDF-F131-DCF2-D7BECE95381F}"/>
              </a:ext>
            </a:extLst>
          </p:cNvPr>
          <p:cNvSpPr>
            <a:spLocks noGrp="1"/>
          </p:cNvSpPr>
          <p:nvPr>
            <p:ph type="dt" sz="half" idx="15"/>
          </p:nvPr>
        </p:nvSpPr>
        <p:spPr>
          <a:xfrm>
            <a:off x="8945699" y="6343955"/>
            <a:ext cx="2150873" cy="365125"/>
          </a:xfrm>
        </p:spPr>
        <p:txBody>
          <a:bodyPr>
            <a:noAutofit/>
          </a:bodyPr>
          <a:lstStyle/>
          <a:p>
            <a:fld id="{40723AE1-14A9-42B1-9F02-B524DA830762}" type="datetime1">
              <a:rPr lang="en-US" smtClean="0"/>
              <a:t>6/2/2026</a:t>
            </a:fld>
            <a:endParaRPr lang="en-US" dirty="0"/>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962621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with Pictur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6858000" cy="1111532"/>
          </a:xfrm>
        </p:spPr>
        <p:txBody>
          <a:bodyPr anchor="b">
            <a:noAutofit/>
          </a:body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7" y="1965960"/>
            <a:ext cx="6858000" cy="4200198"/>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612647" y="6346870"/>
            <a:ext cx="2805405" cy="365125"/>
          </a:xfrm>
        </p:spPr>
        <p:txBody>
          <a:bodyPr>
            <a:noAutofit/>
          </a:bodyPr>
          <a:lstStyle/>
          <a:p>
            <a:r>
              <a:rPr lang="en-US"/>
              <a:t>Sample Footer Text</a:t>
            </a:r>
            <a:endParaRPr lang="en-US" dirty="0"/>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4115853" y="6346870"/>
            <a:ext cx="2925587" cy="365125"/>
          </a:xfrm>
        </p:spPr>
        <p:txBody>
          <a:bodyPr>
            <a:noAutofit/>
          </a:bodyPr>
          <a:lstStyle/>
          <a:p>
            <a:fld id="{C1166B1E-1AFA-4A7F-9646-409FBAA0A887}" type="datetime1">
              <a:rPr lang="en-US" smtClean="0"/>
              <a:t>6/2/2026</a:t>
            </a:fld>
            <a:endParaRPr lang="en-US" dirty="0"/>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7041440" y="6346870"/>
            <a:ext cx="429207" cy="365125"/>
          </a:xfrm>
        </p:spPr>
        <p:txBody>
          <a:bodyPr>
            <a:noAutofit/>
          </a:bodyPr>
          <a:lstStyle/>
          <a:p>
            <a:fld id="{AEAA3239-9EA4-4A65-A281-97F994456D9F}" type="slidenum">
              <a:rPr lang="en-US" smtClean="0"/>
              <a:t>‹#›</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8091732" y="0"/>
            <a:ext cx="4100267" cy="6858000"/>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22362236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with Pictur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10400" y="685800"/>
            <a:ext cx="4561665" cy="1371264"/>
          </a:xfrm>
        </p:spPr>
        <p:txBody>
          <a:bodyPr anchor="b">
            <a:noAutofit/>
          </a:bodyPr>
          <a:lstStyle>
            <a:lvl1pPr>
              <a:defRPr sz="54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EEEFBBBB-A526-5A93-34B8-A377087586AE}"/>
              </a:ext>
            </a:extLst>
          </p:cNvPr>
          <p:cNvSpPr>
            <a:spLocks noGrp="1"/>
          </p:cNvSpPr>
          <p:nvPr>
            <p:ph type="pic" sz="quarter" idx="15"/>
          </p:nvPr>
        </p:nvSpPr>
        <p:spPr>
          <a:xfrm>
            <a:off x="1" y="0"/>
            <a:ext cx="6390464" cy="6858000"/>
          </a:xfrm>
          <a:blipFill>
            <a:blip r:embed="rId2">
              <a:alphaModFix amt="60000"/>
            </a:blip>
            <a:stretch>
              <a:fillRect/>
            </a:stretch>
          </a:blipFill>
        </p:spPr>
        <p:txBody>
          <a:bodyPr/>
          <a:lstStyle/>
          <a:p>
            <a:r>
              <a:rPr lang="en-US"/>
              <a:t>Click icon to add picture</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020736" y="2286000"/>
            <a:ext cx="4561665" cy="3886200"/>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7020736" y="6343955"/>
            <a:ext cx="2105099" cy="365125"/>
          </a:xfrm>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9375067" y="6343955"/>
            <a:ext cx="1772029" cy="365125"/>
          </a:xfrm>
        </p:spPr>
        <p:txBody>
          <a:bodyPr>
            <a:noAutofit/>
          </a:bodyPr>
          <a:lstStyle>
            <a:lvl1pPr>
              <a:defRPr>
                <a:solidFill>
                  <a:schemeClr val="tx1"/>
                </a:solidFill>
                <a:effectLst/>
              </a:defRPr>
            </a:lvl1pPr>
          </a:lstStyle>
          <a:p>
            <a:fld id="{F2240801-1142-4411-9AA3-00BC0B3F40DA}"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0466992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with Picture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9599" y="685800"/>
            <a:ext cx="4572002" cy="1371264"/>
          </a:xfrm>
        </p:spPr>
        <p:txBody>
          <a:bodyPr anchor="b">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09599" y="2286000"/>
            <a:ext cx="4561666" cy="3886200"/>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Footer Placeholder 5">
            <a:extLst>
              <a:ext uri="{FF2B5EF4-FFF2-40B4-BE49-F238E27FC236}">
                <a16:creationId xmlns:a16="http://schemas.microsoft.com/office/drawing/2014/main" id="{3C6055EC-0CB7-A026-AE8C-74A36F768BEB}"/>
              </a:ext>
            </a:extLst>
          </p:cNvPr>
          <p:cNvSpPr>
            <a:spLocks noGrp="1"/>
          </p:cNvSpPr>
          <p:nvPr>
            <p:ph type="ftr" sz="quarter" idx="11"/>
          </p:nvPr>
        </p:nvSpPr>
        <p:spPr>
          <a:xfrm>
            <a:off x="609599" y="6343955"/>
            <a:ext cx="2105099" cy="365125"/>
          </a:xfrm>
        </p:spPr>
        <p:txBody>
          <a:bodyPr>
            <a:noAutofit/>
          </a:bodyPr>
          <a:lstStyle/>
          <a:p>
            <a:r>
              <a:rPr lang="en-US"/>
              <a:t>Sample Footer Text</a:t>
            </a:r>
          </a:p>
        </p:txBody>
      </p:sp>
      <p:sp>
        <p:nvSpPr>
          <p:cNvPr id="13" name="Date Placeholder 4">
            <a:extLst>
              <a:ext uri="{FF2B5EF4-FFF2-40B4-BE49-F238E27FC236}">
                <a16:creationId xmlns:a16="http://schemas.microsoft.com/office/drawing/2014/main" id="{AE86096B-57D4-1243-A86D-1D5E7DC3A755}"/>
              </a:ext>
            </a:extLst>
          </p:cNvPr>
          <p:cNvSpPr>
            <a:spLocks noGrp="1"/>
          </p:cNvSpPr>
          <p:nvPr>
            <p:ph type="dt" sz="half" idx="10"/>
          </p:nvPr>
        </p:nvSpPr>
        <p:spPr>
          <a:xfrm>
            <a:off x="2963930" y="6343955"/>
            <a:ext cx="1772029" cy="365125"/>
          </a:xfrm>
        </p:spPr>
        <p:txBody>
          <a:bodyPr>
            <a:noAutofit/>
          </a:bodyPr>
          <a:lstStyle>
            <a:lvl1pPr>
              <a:defRPr>
                <a:solidFill>
                  <a:schemeClr val="tx1"/>
                </a:solidFill>
                <a:effectLst/>
              </a:defRPr>
            </a:lvl1pPr>
          </a:lstStyle>
          <a:p>
            <a:fld id="{7CFA9782-9FBA-47E1-A36A-E75622F7046E}" type="datetime1">
              <a:rPr lang="en-US" smtClean="0"/>
              <a:t>6/2/2026</a:t>
            </a:fld>
            <a:endParaRPr lang="en-US"/>
          </a:p>
        </p:txBody>
      </p:sp>
      <p:sp>
        <p:nvSpPr>
          <p:cNvPr id="15" name="Slide Number Placeholder 6">
            <a:extLst>
              <a:ext uri="{FF2B5EF4-FFF2-40B4-BE49-F238E27FC236}">
                <a16:creationId xmlns:a16="http://schemas.microsoft.com/office/drawing/2014/main" id="{A98A8E55-200E-96B4-1462-6DA457A20CE9}"/>
              </a:ext>
            </a:extLst>
          </p:cNvPr>
          <p:cNvSpPr>
            <a:spLocks noGrp="1"/>
          </p:cNvSpPr>
          <p:nvPr>
            <p:ph type="sldNum" sz="quarter" idx="12"/>
          </p:nvPr>
        </p:nvSpPr>
        <p:spPr>
          <a:xfrm>
            <a:off x="4735959" y="6343955"/>
            <a:ext cx="429207" cy="365125"/>
          </a:xfrm>
        </p:spPr>
        <p:txBody>
          <a:bodyPr>
            <a:noAutofit/>
          </a:bodyPr>
          <a:lstStyle/>
          <a:p>
            <a:fld id="{AEAA3239-9EA4-4A65-A281-97F994456D9F}" type="slidenum">
              <a:rPr lang="en-US" smtClean="0"/>
              <a:t>‹#›</a:t>
            </a:fld>
            <a:endParaRPr lang="en-US"/>
          </a:p>
        </p:txBody>
      </p:sp>
      <p:sp>
        <p:nvSpPr>
          <p:cNvPr id="3" name="Picture Placeholder 11">
            <a:extLst>
              <a:ext uri="{FF2B5EF4-FFF2-40B4-BE49-F238E27FC236}">
                <a16:creationId xmlns:a16="http://schemas.microsoft.com/office/drawing/2014/main" id="{48233842-32AB-C53C-CA20-8101D4E63DC5}"/>
              </a:ext>
            </a:extLst>
          </p:cNvPr>
          <p:cNvSpPr>
            <a:spLocks noGrp="1"/>
          </p:cNvSpPr>
          <p:nvPr>
            <p:ph type="pic" sz="quarter" idx="15"/>
          </p:nvPr>
        </p:nvSpPr>
        <p:spPr>
          <a:xfrm>
            <a:off x="5801536" y="0"/>
            <a:ext cx="6390464" cy="6858000"/>
          </a:xfrm>
          <a:blipFill>
            <a:blip r:embed="rId2">
              <a:alphaModFix amt="60000"/>
            </a:blip>
            <a:stretch>
              <a:fillRect/>
            </a:stretch>
          </a:blipFill>
        </p:spPr>
        <p:txBody>
          <a:bodyPr/>
          <a:lstStyle/>
          <a:p>
            <a:r>
              <a:rPr lang="en-US"/>
              <a:t>Click icon to add picture</a:t>
            </a:r>
          </a:p>
        </p:txBody>
      </p:sp>
    </p:spTree>
    <p:extLst>
      <p:ext uri="{BB962C8B-B14F-4D97-AF65-F5344CB8AC3E}">
        <p14:creationId xmlns:p14="http://schemas.microsoft.com/office/powerpoint/2010/main" val="9470453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with Picture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212664" y="687787"/>
            <a:ext cx="3363259" cy="1993392"/>
          </a:xfrm>
        </p:spPr>
        <p:txBody>
          <a:bodyPr anchor="b">
            <a:noAutofit/>
          </a:bodyPr>
          <a:lstStyle>
            <a:lvl1pPr>
              <a:defRPr sz="5400"/>
            </a:lvl1pPr>
          </a:lstStyle>
          <a:p>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584144" cy="6858000"/>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8212791" y="2880360"/>
            <a:ext cx="3363259" cy="3274612"/>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8212663" y="6343955"/>
            <a:ext cx="2012061" cy="365125"/>
          </a:xfrm>
        </p:spPr>
        <p:txBody>
          <a:bodyPr>
            <a:noAutofit/>
          </a:bodyPr>
          <a:lstStyle/>
          <a:p>
            <a:r>
              <a:rPr lang="en-US"/>
              <a:t>Sample Footer Text</a:t>
            </a:r>
            <a:endParaRPr lang="en-US" dirty="0"/>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10224724" y="6343955"/>
            <a:ext cx="922372" cy="365125"/>
          </a:xfrm>
        </p:spPr>
        <p:txBody>
          <a:bodyPr>
            <a:noAutofit/>
          </a:bodyPr>
          <a:lstStyle/>
          <a:p>
            <a:fld id="{AA28231D-ABE1-4859-B037-5D42FA8F4858}" type="datetime1">
              <a:rPr lang="en-US" smtClean="0"/>
              <a:t>6/2/2026</a:t>
            </a:fld>
            <a:endParaRPr lang="en-US" dirty="0"/>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31844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Picture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5698" y="685800"/>
            <a:ext cx="3364992" cy="1996301"/>
          </a:xfrm>
        </p:spPr>
        <p:txBody>
          <a:bodyPr anchor="b">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5698" y="2880360"/>
            <a:ext cx="3364992" cy="3234856"/>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8">
            <a:extLst>
              <a:ext uri="{FF2B5EF4-FFF2-40B4-BE49-F238E27FC236}">
                <a16:creationId xmlns:a16="http://schemas.microsoft.com/office/drawing/2014/main" id="{C119522C-433C-CA02-AD5B-2ABB39A41622}"/>
              </a:ext>
            </a:extLst>
          </p:cNvPr>
          <p:cNvSpPr>
            <a:spLocks noGrp="1"/>
          </p:cNvSpPr>
          <p:nvPr>
            <p:ph type="ftr" sz="quarter" idx="16"/>
          </p:nvPr>
        </p:nvSpPr>
        <p:spPr>
          <a:xfrm>
            <a:off x="615698" y="6343955"/>
            <a:ext cx="2012061" cy="365125"/>
          </a:xfrm>
        </p:spPr>
        <p:txBody>
          <a:bodyPr>
            <a:noAutofit/>
          </a:bodyPr>
          <a:lstStyle/>
          <a:p>
            <a:r>
              <a:rPr lang="en-US"/>
              <a:t>Sample Footer Text</a:t>
            </a:r>
            <a:endParaRPr lang="en-US" dirty="0"/>
          </a:p>
        </p:txBody>
      </p:sp>
      <p:sp>
        <p:nvSpPr>
          <p:cNvPr id="7" name="Date Placeholder 3">
            <a:extLst>
              <a:ext uri="{FF2B5EF4-FFF2-40B4-BE49-F238E27FC236}">
                <a16:creationId xmlns:a16="http://schemas.microsoft.com/office/drawing/2014/main" id="{E76C67AD-99A1-8DF0-C332-BB3E0C537172}"/>
              </a:ext>
            </a:extLst>
          </p:cNvPr>
          <p:cNvSpPr>
            <a:spLocks noGrp="1"/>
          </p:cNvSpPr>
          <p:nvPr>
            <p:ph type="dt" sz="half" idx="15"/>
          </p:nvPr>
        </p:nvSpPr>
        <p:spPr>
          <a:xfrm>
            <a:off x="2627759" y="6343955"/>
            <a:ext cx="922372" cy="365125"/>
          </a:xfrm>
        </p:spPr>
        <p:txBody>
          <a:bodyPr>
            <a:noAutofit/>
          </a:bodyPr>
          <a:lstStyle/>
          <a:p>
            <a:fld id="{AAA916C4-9175-479B-9610-7E06A2EDFEE0}" type="datetime1">
              <a:rPr lang="en-US" smtClean="0"/>
              <a:t>6/2/2026</a:t>
            </a:fld>
            <a:endParaRPr lang="en-US" dirty="0"/>
          </a:p>
        </p:txBody>
      </p:sp>
      <p:sp>
        <p:nvSpPr>
          <p:cNvPr id="13" name="Slide Number Placeholder 9">
            <a:extLst>
              <a:ext uri="{FF2B5EF4-FFF2-40B4-BE49-F238E27FC236}">
                <a16:creationId xmlns:a16="http://schemas.microsoft.com/office/drawing/2014/main" id="{C8D2CF7B-FF7A-7960-DB96-2B1846DA41A0}"/>
              </a:ext>
            </a:extLst>
          </p:cNvPr>
          <p:cNvSpPr>
            <a:spLocks noGrp="1"/>
          </p:cNvSpPr>
          <p:nvPr>
            <p:ph type="sldNum" sz="quarter" idx="17"/>
          </p:nvPr>
        </p:nvSpPr>
        <p:spPr>
          <a:xfrm>
            <a:off x="3550131" y="6343955"/>
            <a:ext cx="429207" cy="365125"/>
          </a:xfrm>
        </p:spPr>
        <p:txBody>
          <a:bodyPr>
            <a:noAutofit/>
          </a:bodyPr>
          <a:lstStyle/>
          <a:p>
            <a:fld id="{AEAA3239-9EA4-4A65-A281-97F994456D9F}" type="slidenum">
              <a:rPr lang="en-US" smtClean="0"/>
              <a:t>‹#›</a:t>
            </a:fld>
            <a:endParaRPr lang="en-US"/>
          </a:p>
        </p:txBody>
      </p:sp>
      <p:sp>
        <p:nvSpPr>
          <p:cNvPr id="4" name="Picture Placeholder 10">
            <a:extLst>
              <a:ext uri="{FF2B5EF4-FFF2-40B4-BE49-F238E27FC236}">
                <a16:creationId xmlns:a16="http://schemas.microsoft.com/office/drawing/2014/main" id="{B08A763A-F1F9-D459-6C34-397656627599}"/>
              </a:ext>
            </a:extLst>
          </p:cNvPr>
          <p:cNvSpPr>
            <a:spLocks noGrp="1"/>
          </p:cNvSpPr>
          <p:nvPr>
            <p:ph type="pic" sz="quarter" idx="13" hasCustomPrompt="1"/>
          </p:nvPr>
        </p:nvSpPr>
        <p:spPr>
          <a:xfrm>
            <a:off x="4607856" y="0"/>
            <a:ext cx="7584144" cy="6858000"/>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21819643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Picture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839200" y="685800"/>
            <a:ext cx="2748115" cy="2743200"/>
          </a:xfrm>
          <a:noFill/>
        </p:spPr>
        <p:txBody>
          <a:bodyPr anchor="t">
            <a:noAutofit/>
          </a:bodyPr>
          <a:lstStyle/>
          <a:p>
            <a:r>
              <a:rPr lang="en-US"/>
              <a:t>Click to edit Master title style</a:t>
            </a:r>
            <a:endParaRPr lang="en-US" dirty="0"/>
          </a:p>
        </p:txBody>
      </p:sp>
      <p:sp>
        <p:nvSpPr>
          <p:cNvPr id="4" name="Picture Placeholder 3">
            <a:extLst>
              <a:ext uri="{FF2B5EF4-FFF2-40B4-BE49-F238E27FC236}">
                <a16:creationId xmlns:a16="http://schemas.microsoft.com/office/drawing/2014/main" id="{5487E718-4223-B4DB-C92A-99E891E642B8}"/>
              </a:ext>
            </a:extLst>
          </p:cNvPr>
          <p:cNvSpPr>
            <a:spLocks noGrp="1"/>
          </p:cNvSpPr>
          <p:nvPr>
            <p:ph type="pic" sz="quarter" idx="15"/>
          </p:nvPr>
        </p:nvSpPr>
        <p:spPr>
          <a:xfrm>
            <a:off x="0" y="0"/>
            <a:ext cx="8229600" cy="6858000"/>
          </a:xfrm>
          <a:blipFill>
            <a:blip r:embed="rId2">
              <a:alphaModFix amt="60000"/>
            </a:blip>
            <a:stretch>
              <a:fillRect/>
            </a:stretch>
          </a:blipFill>
        </p:spPr>
        <p:txBody>
          <a:bodyPr/>
          <a:lstStyle/>
          <a:p>
            <a:r>
              <a:rPr lang="en-US"/>
              <a:t>Click icon to add picture</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839200" y="3703320"/>
            <a:ext cx="2743201" cy="2476061"/>
          </a:xfrm>
          <a:noFill/>
        </p:spPr>
        <p:txBody>
          <a:bodyPr vert="horz" lIns="91440" tIns="45720" rIns="91440" bIns="45720" rtlCol="0">
            <a:noAutofit/>
          </a:bodyPr>
          <a:lstStyle>
            <a:lvl1pPr marL="0" indent="0">
              <a:buNone/>
              <a:defRPr lang="en-US" sz="1400" dirty="0"/>
            </a:lvl1pPr>
            <a:lvl2pPr marL="228600" indent="0">
              <a:buNone/>
              <a:defRPr lang="en-US" sz="1400" dirty="0"/>
            </a:lvl2pPr>
            <a:lvl3pPr marL="457200" indent="0">
              <a:buNone/>
              <a:defRPr lang="en-US" sz="1400" dirty="0"/>
            </a:lvl3pPr>
            <a:lvl4pPr marL="685800" indent="0">
              <a:buNone/>
              <a:defRPr lang="en-US" sz="1400" dirty="0"/>
            </a:lvl4pPr>
            <a:lvl5pPr marL="914400" indent="0">
              <a:buNone/>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39200" y="6343955"/>
            <a:ext cx="1404460" cy="365125"/>
          </a:xfrm>
          <a:noFill/>
        </p:spPr>
        <p:txBody>
          <a:bodyPr>
            <a:noAutofit/>
          </a:bodyPr>
          <a:lstStyle/>
          <a:p>
            <a:r>
              <a:rPr lang="en-US"/>
              <a:t>Sample Footer Text</a:t>
            </a:r>
            <a:endParaRPr lang="en-US" dirty="0"/>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0292522" y="6343955"/>
            <a:ext cx="854573" cy="365125"/>
          </a:xfrm>
          <a:noFill/>
        </p:spPr>
        <p:txBody>
          <a:bodyPr>
            <a:noAutofit/>
          </a:bodyPr>
          <a:lstStyle>
            <a:lvl1pPr>
              <a:defRPr>
                <a:solidFill>
                  <a:schemeClr val="tx1"/>
                </a:solidFill>
                <a:effectLst/>
              </a:defRPr>
            </a:lvl1pPr>
          </a:lstStyle>
          <a:p>
            <a:fld id="{71AD2788-6390-4160-9542-0F1C554F0165}" type="datetime1">
              <a:rPr lang="en-US" smtClean="0"/>
              <a:t>6/2/2026</a:t>
            </a:fld>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147096" y="6343955"/>
            <a:ext cx="429207" cy="365125"/>
          </a:xfrm>
          <a:noFill/>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1695498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Picture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5697" y="685800"/>
            <a:ext cx="2748114" cy="2743200"/>
          </a:xfrm>
        </p:spPr>
        <p:txBody>
          <a:bodyPr anchor="t">
            <a:noAutofit/>
          </a:body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616691" y="3703320"/>
            <a:ext cx="2743200" cy="2476061"/>
          </a:xfrm>
        </p:spPr>
        <p:txBody>
          <a:bodyPr vert="horz" lIns="91440" tIns="45720" rIns="91440" bIns="45720" rtlCol="0">
            <a:noAutofit/>
          </a:bodyPr>
          <a:lstStyle>
            <a:lvl1pPr marL="0" indent="0">
              <a:buNone/>
              <a:defRPr lang="en-US" sz="1400" dirty="0"/>
            </a:lvl1pPr>
            <a:lvl2pPr marL="228600" indent="0">
              <a:buNone/>
              <a:defRPr lang="en-US" sz="1400" dirty="0"/>
            </a:lvl2pPr>
            <a:lvl3pPr marL="457200" indent="0">
              <a:buNone/>
              <a:defRPr lang="en-US" sz="1400" dirty="0"/>
            </a:lvl3pPr>
            <a:lvl4pPr marL="685800" indent="0">
              <a:buNone/>
              <a:defRPr lang="en-US" sz="1400" dirty="0"/>
            </a:lvl4pPr>
            <a:lvl5pPr marL="914400" indent="0">
              <a:buNone/>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Footer Placeholder 5">
            <a:extLst>
              <a:ext uri="{FF2B5EF4-FFF2-40B4-BE49-F238E27FC236}">
                <a16:creationId xmlns:a16="http://schemas.microsoft.com/office/drawing/2014/main" id="{644F6AEF-CB45-AC6F-F205-7AB277670F4E}"/>
              </a:ext>
            </a:extLst>
          </p:cNvPr>
          <p:cNvSpPr>
            <a:spLocks noGrp="1"/>
          </p:cNvSpPr>
          <p:nvPr>
            <p:ph type="ftr" sz="quarter" idx="11"/>
          </p:nvPr>
        </p:nvSpPr>
        <p:spPr>
          <a:xfrm>
            <a:off x="615697" y="6343955"/>
            <a:ext cx="1404460" cy="365125"/>
          </a:xfrm>
        </p:spPr>
        <p:txBody>
          <a:bodyPr>
            <a:noAutofit/>
          </a:bodyPr>
          <a:lstStyle/>
          <a:p>
            <a:r>
              <a:rPr lang="en-US"/>
              <a:t>Sample Footer Text</a:t>
            </a:r>
            <a:endParaRPr lang="en-US" dirty="0"/>
          </a:p>
        </p:txBody>
      </p:sp>
      <p:sp>
        <p:nvSpPr>
          <p:cNvPr id="14" name="Date Placeholder 4">
            <a:extLst>
              <a:ext uri="{FF2B5EF4-FFF2-40B4-BE49-F238E27FC236}">
                <a16:creationId xmlns:a16="http://schemas.microsoft.com/office/drawing/2014/main" id="{980DDA2F-B408-A7AF-463F-3F6ED55C1A9C}"/>
              </a:ext>
            </a:extLst>
          </p:cNvPr>
          <p:cNvSpPr>
            <a:spLocks noGrp="1"/>
          </p:cNvSpPr>
          <p:nvPr>
            <p:ph type="dt" sz="half" idx="10"/>
          </p:nvPr>
        </p:nvSpPr>
        <p:spPr>
          <a:xfrm>
            <a:off x="2069019" y="6343955"/>
            <a:ext cx="854573" cy="365125"/>
          </a:xfrm>
        </p:spPr>
        <p:txBody>
          <a:bodyPr>
            <a:noAutofit/>
          </a:bodyPr>
          <a:lstStyle>
            <a:lvl1pPr>
              <a:defRPr>
                <a:solidFill>
                  <a:schemeClr val="tx1"/>
                </a:solidFill>
                <a:effectLst/>
              </a:defRPr>
            </a:lvl1pPr>
          </a:lstStyle>
          <a:p>
            <a:fld id="{C6E6CDFB-328D-4B9A-B955-967B0C6194A8}" type="datetime1">
              <a:rPr lang="en-US" smtClean="0"/>
              <a:t>6/2/2026</a:t>
            </a:fld>
            <a:endParaRPr lang="en-US" dirty="0"/>
          </a:p>
        </p:txBody>
      </p:sp>
      <p:sp>
        <p:nvSpPr>
          <p:cNvPr id="16" name="Slide Number Placeholder 6">
            <a:extLst>
              <a:ext uri="{FF2B5EF4-FFF2-40B4-BE49-F238E27FC236}">
                <a16:creationId xmlns:a16="http://schemas.microsoft.com/office/drawing/2014/main" id="{9C6A3F52-E7A3-B732-2650-C47F8BE25FF4}"/>
              </a:ext>
            </a:extLst>
          </p:cNvPr>
          <p:cNvSpPr>
            <a:spLocks noGrp="1"/>
          </p:cNvSpPr>
          <p:nvPr>
            <p:ph type="sldNum" sz="quarter" idx="12"/>
          </p:nvPr>
        </p:nvSpPr>
        <p:spPr>
          <a:xfrm>
            <a:off x="2923593" y="6343955"/>
            <a:ext cx="429207" cy="365125"/>
          </a:xfrm>
        </p:spPr>
        <p:txBody>
          <a:bodyPr>
            <a:noAutofit/>
          </a:bodyPr>
          <a:lstStyle/>
          <a:p>
            <a:fld id="{AEAA3239-9EA4-4A65-A281-97F994456D9F}" type="slidenum">
              <a:rPr lang="en-US" smtClean="0"/>
              <a:t>‹#›</a:t>
            </a:fld>
            <a:endParaRPr lang="en-US"/>
          </a:p>
        </p:txBody>
      </p:sp>
      <p:sp>
        <p:nvSpPr>
          <p:cNvPr id="5" name="Picture Placeholder 3">
            <a:extLst>
              <a:ext uri="{FF2B5EF4-FFF2-40B4-BE49-F238E27FC236}">
                <a16:creationId xmlns:a16="http://schemas.microsoft.com/office/drawing/2014/main" id="{80894EEF-95B5-F8FE-9FBB-D5DFD413C066}"/>
              </a:ext>
            </a:extLst>
          </p:cNvPr>
          <p:cNvSpPr>
            <a:spLocks noGrp="1"/>
          </p:cNvSpPr>
          <p:nvPr>
            <p:ph type="pic" sz="quarter" idx="15"/>
          </p:nvPr>
        </p:nvSpPr>
        <p:spPr>
          <a:xfrm>
            <a:off x="3962400" y="0"/>
            <a:ext cx="8229600" cy="6858000"/>
          </a:xfrm>
          <a:blipFill>
            <a:blip r:embed="rId2">
              <a:alphaModFix amt="60000"/>
            </a:blip>
            <a:stretch>
              <a:fillRect/>
            </a:stretch>
          </a:blipFill>
        </p:spPr>
        <p:txBody>
          <a:bodyPr/>
          <a:lstStyle/>
          <a:p>
            <a:r>
              <a:rPr lang="en-US"/>
              <a:t>Click icon to add picture</a:t>
            </a:r>
          </a:p>
        </p:txBody>
      </p:sp>
    </p:spTree>
    <p:extLst>
      <p:ext uri="{BB962C8B-B14F-4D97-AF65-F5344CB8AC3E}">
        <p14:creationId xmlns:p14="http://schemas.microsoft.com/office/powerpoint/2010/main" val="42611547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Picture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4343400"/>
            <a:ext cx="4019522" cy="1159931"/>
          </a:xfrm>
        </p:spPr>
        <p:txBody>
          <a:bodyPr anchor="t">
            <a:noAutofit/>
          </a:bodyPr>
          <a:lstStyle>
            <a:lvl1pPr>
              <a:defRPr sz="5400"/>
            </a:lvl1pPr>
          </a:lstStyle>
          <a:p>
            <a:r>
              <a:rPr lang="en-US"/>
              <a:t>Click to edit Master title style</a:t>
            </a:r>
            <a:endParaRPr lang="en-US" dirty="0"/>
          </a:p>
        </p:txBody>
      </p:sp>
      <p:sp>
        <p:nvSpPr>
          <p:cNvPr id="4" name="Picture Placeholder 3">
            <a:extLst>
              <a:ext uri="{FF2B5EF4-FFF2-40B4-BE49-F238E27FC236}">
                <a16:creationId xmlns:a16="http://schemas.microsoft.com/office/drawing/2014/main" id="{0E0CE544-3552-FE00-5B00-942E522A2A5A}"/>
              </a:ext>
            </a:extLst>
          </p:cNvPr>
          <p:cNvSpPr>
            <a:spLocks noGrp="1"/>
          </p:cNvSpPr>
          <p:nvPr>
            <p:ph type="pic" sz="quarter" idx="15"/>
          </p:nvPr>
        </p:nvSpPr>
        <p:spPr>
          <a:xfrm>
            <a:off x="0" y="0"/>
            <a:ext cx="12192000" cy="3886200"/>
          </a:xfrm>
          <a:blipFill>
            <a:blip r:embed="rId2">
              <a:alphaModFix amt="60000"/>
            </a:blip>
            <a:stretch>
              <a:fillRect/>
            </a:stretch>
          </a:blipFill>
        </p:spPr>
        <p:txBody>
          <a:bodyPr/>
          <a:lstStyle/>
          <a:p>
            <a:r>
              <a:rPr lang="en-US"/>
              <a:t>Click icon to add picture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181600" y="4343400"/>
            <a:ext cx="6400800" cy="1159931"/>
          </a:xfrm>
        </p:spPr>
        <p:txBody>
          <a:bodyPr vert="horz" lIns="91440" tIns="45720" rIns="91440" bIns="45720" rtlCol="0">
            <a:noAutofit/>
          </a:bodyPr>
          <a:lstStyle>
            <a:lvl1pPr marL="0" indent="0">
              <a:buNone/>
              <a:defRPr lang="en-US" sz="1400" dirty="0"/>
            </a:lvl1pPr>
            <a:lvl2pPr marL="228600" indent="0">
              <a:buNone/>
              <a:defRPr lang="en-US" sz="1400" dirty="0"/>
            </a:lvl2pPr>
            <a:lvl3pPr marL="457200" indent="0">
              <a:buNone/>
              <a:defRPr lang="en-US" sz="1400" dirty="0"/>
            </a:lvl3pPr>
            <a:lvl4pPr marL="685800" indent="0">
              <a:buNone/>
              <a:defRPr lang="en-US" sz="1400" dirty="0"/>
            </a:lvl4pPr>
            <a:lvl5pPr marL="914400" indent="0">
              <a:buNone/>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0A994DB4-9653-4FD4-8A14-5DAFB68B0E92}"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4860114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Picture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3886200"/>
            <a:ext cx="3044954" cy="2245126"/>
          </a:xfrm>
        </p:spPr>
        <p:txBody>
          <a:bodyPr anchor="b">
            <a:noAutofit/>
          </a:bodyPr>
          <a:lstStyle>
            <a:lvl1pPr>
              <a:defRPr sz="5400"/>
            </a:lvl1pPr>
          </a:lstStyle>
          <a:p>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3443331"/>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4267200" y="3886200"/>
            <a:ext cx="7315199" cy="2245127"/>
          </a:xfrm>
        </p:spPr>
        <p:txBody>
          <a:bodyPr vert="horz" lIns="91440" tIns="45720" rIns="91440" bIns="45720" rtlCol="0">
            <a:noAutofit/>
          </a:bodyPr>
          <a:lstStyle>
            <a:lvl1pPr marL="0" indent="0">
              <a:buNone/>
              <a:defRPr lang="en-US" sz="1400" b="0" i="0" dirty="0">
                <a:latin typeface="+mn-lt"/>
              </a:defRPr>
            </a:lvl1pPr>
            <a:lvl2pPr marL="228600" indent="0">
              <a:buNone/>
              <a:defRPr lang="en-US" sz="1400" b="0" i="0" dirty="0">
                <a:latin typeface="+mn-lt"/>
              </a:defRPr>
            </a:lvl2pPr>
            <a:lvl3pPr marL="457200" indent="0">
              <a:buNone/>
              <a:defRPr lang="en-US" sz="1400" b="0" i="0" dirty="0">
                <a:latin typeface="+mn-lt"/>
              </a:defRPr>
            </a:lvl3pPr>
            <a:lvl4pPr marL="685800" indent="0">
              <a:buNone/>
              <a:defRPr lang="en-US" sz="1400" b="0" i="0" dirty="0">
                <a:latin typeface="+mn-lt"/>
              </a:defRPr>
            </a:lvl4pPr>
            <a:lvl5pPr marL="914400" indent="0">
              <a:buNone/>
              <a:defRPr lang="en-US" sz="1400" b="0" i="0" dirty="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endParaRPr lang="en-US" dirty="0"/>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0BECFC22-7333-427C-A7BB-2A423772B9A0}"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298660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with Picture">
    <p:bg>
      <p:bgPr>
        <a:solidFill>
          <a:schemeClr val="tx2"/>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C6C0090-085A-1FB3-B3B7-D8DA73A125FE}"/>
              </a:ext>
            </a:extLst>
          </p:cNvPr>
          <p:cNvSpPr>
            <a:spLocks noGrp="1"/>
          </p:cNvSpPr>
          <p:nvPr>
            <p:ph type="ctrTitle"/>
          </p:nvPr>
        </p:nvSpPr>
        <p:spPr>
          <a:xfrm>
            <a:off x="614172" y="4419600"/>
            <a:ext cx="10963657" cy="1352245"/>
          </a:xfrm>
        </p:spPr>
        <p:txBody>
          <a:bodyPr vert="horz" lIns="91440" tIns="45720" rIns="91440" bIns="45720" rtlCol="0" anchor="b">
            <a:noAutofit/>
          </a:bodyPr>
          <a:lstStyle>
            <a:lvl1pPr>
              <a:defRPr lang="en-US" sz="7000" dirty="0">
                <a:solidFill>
                  <a:schemeClr val="bg2"/>
                </a:solidFill>
              </a:defRPr>
            </a:lvl1pPr>
          </a:lstStyle>
          <a:p>
            <a:pPr lvl="0"/>
            <a:r>
              <a:rPr lang="en-US"/>
              <a:t>Click to edit Master title style</a:t>
            </a:r>
            <a:endParaRPr lang="en-US" dirty="0"/>
          </a:p>
        </p:txBody>
      </p:sp>
      <p:sp>
        <p:nvSpPr>
          <p:cNvPr id="10" name="Subtitle 2">
            <a:extLst>
              <a:ext uri="{FF2B5EF4-FFF2-40B4-BE49-F238E27FC236}">
                <a16:creationId xmlns:a16="http://schemas.microsoft.com/office/drawing/2014/main" id="{76834447-947D-F9FA-98D1-8BF0FC477ABA}"/>
              </a:ext>
            </a:extLst>
          </p:cNvPr>
          <p:cNvSpPr>
            <a:spLocks noGrp="1"/>
          </p:cNvSpPr>
          <p:nvPr>
            <p:ph type="subTitle" idx="1"/>
          </p:nvPr>
        </p:nvSpPr>
        <p:spPr>
          <a:xfrm>
            <a:off x="614172" y="5943600"/>
            <a:ext cx="10963657" cy="609600"/>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a:t>Click to edit Master subtitle style</a:t>
            </a:r>
            <a:endParaRPr lang="en-US" dirty="0"/>
          </a:p>
        </p:txBody>
      </p:sp>
      <p:sp>
        <p:nvSpPr>
          <p:cNvPr id="15" name="Picture Placeholder 14">
            <a:extLst>
              <a:ext uri="{FF2B5EF4-FFF2-40B4-BE49-F238E27FC236}">
                <a16:creationId xmlns:a16="http://schemas.microsoft.com/office/drawing/2014/main" id="{2573ACD2-30C7-6922-D14F-66F23CBA3774}"/>
              </a:ext>
            </a:extLst>
          </p:cNvPr>
          <p:cNvSpPr>
            <a:spLocks noGrp="1"/>
          </p:cNvSpPr>
          <p:nvPr>
            <p:ph type="pic" sz="quarter" idx="17"/>
          </p:nvPr>
        </p:nvSpPr>
        <p:spPr>
          <a:xfrm>
            <a:off x="0" y="0"/>
            <a:ext cx="12192000" cy="4114800"/>
          </a:xfrm>
          <a:blipFill>
            <a:blip r:embed="rId2">
              <a:alphaModFix amt="60000"/>
            </a:blip>
            <a:stretch>
              <a:fillRect/>
            </a:stretch>
          </a:blipFill>
        </p:spPr>
        <p:txBody>
          <a:bodyPr/>
          <a:lstStyle/>
          <a:p>
            <a:r>
              <a:rPr lang="en-US"/>
              <a:t>Click icon to add picture</a:t>
            </a:r>
            <a:endParaRPr lang="en-US" dirty="0"/>
          </a:p>
        </p:txBody>
      </p:sp>
    </p:spTree>
    <p:extLst>
      <p:ext uri="{BB962C8B-B14F-4D97-AF65-F5344CB8AC3E}">
        <p14:creationId xmlns:p14="http://schemas.microsoft.com/office/powerpoint/2010/main" val="2309385213"/>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Picture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9599" y="685800"/>
            <a:ext cx="3044954" cy="2035724"/>
          </a:xfrm>
        </p:spPr>
        <p:txBody>
          <a:bodyPr anchor="t">
            <a:noAutofit/>
          </a:bodyPr>
          <a:lstStyle>
            <a:lvl1pPr>
              <a:defRPr sz="54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4259158" y="685800"/>
            <a:ext cx="7315199" cy="2014665"/>
          </a:xfrm>
        </p:spPr>
        <p:txBody>
          <a:bodyPr vert="horz" lIns="91440" tIns="45720" rIns="91440" bIns="45720" rtlCol="0" anchor="b">
            <a:noAutofit/>
          </a:bodyPr>
          <a:lstStyle>
            <a:lvl1pPr marL="0" indent="0">
              <a:buNone/>
              <a:defRPr lang="en-US" sz="1400" b="0" i="0" dirty="0">
                <a:latin typeface="+mn-lt"/>
              </a:defRPr>
            </a:lvl1pPr>
            <a:lvl2pPr marL="228600" indent="0">
              <a:buNone/>
              <a:defRPr lang="en-US" sz="1400" b="0" i="0" dirty="0">
                <a:latin typeface="+mn-lt"/>
              </a:defRPr>
            </a:lvl2pPr>
            <a:lvl3pPr marL="457200" indent="0">
              <a:buNone/>
              <a:defRPr lang="en-US" sz="1400" b="0" i="0" dirty="0">
                <a:latin typeface="+mn-lt"/>
              </a:defRPr>
            </a:lvl3pPr>
            <a:lvl4pPr marL="685800" indent="0">
              <a:buNone/>
              <a:defRPr lang="en-US" sz="1400" b="0" i="0" dirty="0">
                <a:latin typeface="+mn-lt"/>
              </a:defRPr>
            </a:lvl4pPr>
            <a:lvl5pPr marL="914400" indent="0">
              <a:buNone/>
              <a:defRPr lang="en-US" sz="1400" b="0" i="0" dirty="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609600" y="2896372"/>
            <a:ext cx="2791027" cy="365125"/>
          </a:xfrm>
        </p:spPr>
        <p:txBody>
          <a:bodyPr>
            <a:noAutofit/>
          </a:bodyPr>
          <a:lstStyle/>
          <a:p>
            <a:r>
              <a:rPr lang="en-US"/>
              <a:t>Sample Footer Text</a:t>
            </a:r>
            <a:endParaRPr lang="en-US" dirty="0"/>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9565894" y="2896372"/>
            <a:ext cx="1559379" cy="365125"/>
          </a:xfrm>
        </p:spPr>
        <p:txBody>
          <a:bodyPr>
            <a:noAutofit/>
          </a:bodyPr>
          <a:lstStyle/>
          <a:p>
            <a:fld id="{B78D85C6-8657-43F4-BE68-8F80962A5435}"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145151" y="2896372"/>
            <a:ext cx="429207" cy="365125"/>
          </a:xfrm>
        </p:spPr>
        <p:txBody>
          <a:bodyPr>
            <a:noAutofit/>
          </a:bodyPr>
          <a:lstStyle/>
          <a:p>
            <a:fld id="{AEAA3239-9EA4-4A65-A281-97F994456D9F}" type="slidenum">
              <a:rPr lang="en-US" smtClean="0"/>
              <a:t>‹#›</a:t>
            </a:fld>
            <a:endParaRPr lang="en-US"/>
          </a:p>
        </p:txBody>
      </p:sp>
      <p:sp>
        <p:nvSpPr>
          <p:cNvPr id="3" name="Picture Placeholder 10">
            <a:extLst>
              <a:ext uri="{FF2B5EF4-FFF2-40B4-BE49-F238E27FC236}">
                <a16:creationId xmlns:a16="http://schemas.microsoft.com/office/drawing/2014/main" id="{4178283B-8F20-CAA0-928D-318B857F9592}"/>
              </a:ext>
            </a:extLst>
          </p:cNvPr>
          <p:cNvSpPr>
            <a:spLocks noGrp="1"/>
          </p:cNvSpPr>
          <p:nvPr>
            <p:ph type="pic" sz="quarter" idx="13" hasCustomPrompt="1"/>
          </p:nvPr>
        </p:nvSpPr>
        <p:spPr>
          <a:xfrm>
            <a:off x="-1" y="3414669"/>
            <a:ext cx="12192000" cy="3443331"/>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42076729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Picture 1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8"/>
            <a:ext cx="5483353" cy="1388318"/>
          </a:xfrm>
        </p:spPr>
        <p:txBody>
          <a:bodyPr anchor="b">
            <a:noAutofit/>
          </a:body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8" y="2651760"/>
            <a:ext cx="5483352" cy="3521850"/>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4AB12E0E-A617-768A-7E0E-472481185B12}"/>
              </a:ext>
            </a:extLst>
          </p:cNvPr>
          <p:cNvSpPr>
            <a:spLocks noGrp="1"/>
          </p:cNvSpPr>
          <p:nvPr>
            <p:ph type="pic" sz="quarter" idx="18"/>
          </p:nvPr>
        </p:nvSpPr>
        <p:spPr>
          <a:xfrm>
            <a:off x="6717792" y="685807"/>
            <a:ext cx="4864608" cy="5486377"/>
          </a:xfrm>
          <a:blipFill>
            <a:blip r:embed="rId2">
              <a:alphaModFix amt="60000"/>
            </a:blip>
            <a:stretch>
              <a:fillRect/>
            </a:stretch>
          </a:blipFill>
        </p:spPr>
        <p:txBody>
          <a:bodyPr/>
          <a:lstStyle/>
          <a:p>
            <a:r>
              <a:rPr lang="en-US"/>
              <a:t>Click icon to add picture</a:t>
            </a:r>
          </a:p>
        </p:txBody>
      </p:sp>
      <p:cxnSp>
        <p:nvCxnSpPr>
          <p:cNvPr id="3" name="Straight Connector 2">
            <a:extLst>
              <a:ext uri="{FF2B5EF4-FFF2-40B4-BE49-F238E27FC236}">
                <a16:creationId xmlns:a16="http://schemas.microsoft.com/office/drawing/2014/main" id="{EC1D70B4-629A-1A3A-D1BB-D35C3AED4BAD}"/>
              </a:ext>
            </a:extLst>
          </p:cNvPr>
          <p:cNvCxnSpPr>
            <a:cxnSpLocks/>
          </p:cNvCxnSpPr>
          <p:nvPr userDrawn="1"/>
        </p:nvCxnSpPr>
        <p:spPr>
          <a:xfrm>
            <a:off x="609600" y="2362229"/>
            <a:ext cx="5486400"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Footer Placeholder 7">
            <a:extLst>
              <a:ext uri="{FF2B5EF4-FFF2-40B4-BE49-F238E27FC236}">
                <a16:creationId xmlns:a16="http://schemas.microsoft.com/office/drawing/2014/main" id="{8F922763-A12B-44C2-4F2D-AAD3B317EC9A}"/>
              </a:ext>
            </a:extLst>
          </p:cNvPr>
          <p:cNvSpPr>
            <a:spLocks noGrp="1"/>
          </p:cNvSpPr>
          <p:nvPr>
            <p:ph type="ftr" sz="quarter" idx="15"/>
          </p:nvPr>
        </p:nvSpPr>
        <p:spPr>
          <a:xfrm>
            <a:off x="612647" y="6343955"/>
            <a:ext cx="2805405" cy="365125"/>
          </a:xfrm>
        </p:spPr>
        <p:txBody>
          <a:bodyPr>
            <a:noAutofit/>
          </a:bodyPr>
          <a:lstStyle/>
          <a:p>
            <a:r>
              <a:rPr lang="en-US" dirty="0"/>
              <a:t>Sample Footer Text</a:t>
            </a:r>
          </a:p>
        </p:txBody>
      </p:sp>
      <p:sp>
        <p:nvSpPr>
          <p:cNvPr id="11" name="Date Placeholder 6">
            <a:extLst>
              <a:ext uri="{FF2B5EF4-FFF2-40B4-BE49-F238E27FC236}">
                <a16:creationId xmlns:a16="http://schemas.microsoft.com/office/drawing/2014/main" id="{88D44AB0-B4BD-5097-DB6C-0B96B75B1DA6}"/>
              </a:ext>
            </a:extLst>
          </p:cNvPr>
          <p:cNvSpPr>
            <a:spLocks noGrp="1"/>
          </p:cNvSpPr>
          <p:nvPr>
            <p:ph type="dt" sz="half" idx="19"/>
          </p:nvPr>
        </p:nvSpPr>
        <p:spPr>
          <a:xfrm>
            <a:off x="8893929" y="6343955"/>
            <a:ext cx="2202644" cy="365125"/>
          </a:xfrm>
        </p:spPr>
        <p:txBody>
          <a:bodyPr>
            <a:noAutofit/>
          </a:bodyPr>
          <a:lstStyle/>
          <a:p>
            <a:fld id="{59D65A6B-59CD-4A95-97A1-5003425BCE52}" type="datetime1">
              <a:rPr lang="en-US" smtClean="0"/>
              <a:t>6/2/2026</a:t>
            </a:fld>
            <a:endParaRPr lang="en-US" dirty="0"/>
          </a:p>
        </p:txBody>
      </p:sp>
      <p:sp>
        <p:nvSpPr>
          <p:cNvPr id="14" name="Slide Number Placeholder 8">
            <a:extLst>
              <a:ext uri="{FF2B5EF4-FFF2-40B4-BE49-F238E27FC236}">
                <a16:creationId xmlns:a16="http://schemas.microsoft.com/office/drawing/2014/main" id="{8EA9CC9C-E71E-C316-0680-F4BD6EDC87C1}"/>
              </a:ext>
            </a:extLst>
          </p:cNvPr>
          <p:cNvSpPr>
            <a:spLocks noGrp="1"/>
          </p:cNvSpPr>
          <p:nvPr>
            <p:ph type="sldNum" sz="quarter" idx="16"/>
          </p:nvPr>
        </p:nvSpPr>
        <p:spPr>
          <a:xfrm>
            <a:off x="11147096" y="6343955"/>
            <a:ext cx="429207" cy="365125"/>
          </a:xfrm>
        </p:spPr>
        <p:txBody>
          <a:bodyPr>
            <a:noAutofit/>
          </a:bodyPr>
          <a:lstStyle/>
          <a:p>
            <a:fld id="{AEAA3239-9EA4-4A65-A281-97F994456D9F}" type="slidenum">
              <a:rPr lang="en-US" smtClean="0"/>
              <a:t>‹#›</a:t>
            </a:fld>
            <a:endParaRPr lang="en-US" dirty="0"/>
          </a:p>
        </p:txBody>
      </p:sp>
    </p:spTree>
    <p:extLst>
      <p:ext uri="{BB962C8B-B14F-4D97-AF65-F5344CB8AC3E}">
        <p14:creationId xmlns:p14="http://schemas.microsoft.com/office/powerpoint/2010/main" val="352334095"/>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with Picture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10969753" cy="898525"/>
          </a:xfrm>
        </p:spPr>
        <p:txBody>
          <a:bodyPr anchor="b">
            <a:noAutofit/>
          </a:bodyPr>
          <a:lstStyle/>
          <a:p>
            <a:r>
              <a:rPr lang="en-US"/>
              <a:t>Click to edit Master title style</a:t>
            </a:r>
            <a:endParaRPr lang="en-US" dirty="0"/>
          </a:p>
        </p:txBody>
      </p:sp>
      <p:cxnSp>
        <p:nvCxnSpPr>
          <p:cNvPr id="7" name="Straight Connector 6">
            <a:extLst>
              <a:ext uri="{FF2B5EF4-FFF2-40B4-BE49-F238E27FC236}">
                <a16:creationId xmlns:a16="http://schemas.microsoft.com/office/drawing/2014/main" id="{54E15E62-FEF2-298A-EC8D-72D59188CB27}"/>
              </a:ext>
            </a:extLst>
          </p:cNvPr>
          <p:cNvCxnSpPr>
            <a:cxnSpLocks/>
          </p:cNvCxnSpPr>
          <p:nvPr userDrawn="1"/>
        </p:nvCxnSpPr>
        <p:spPr>
          <a:xfrm>
            <a:off x="609600" y="1905000"/>
            <a:ext cx="10972800"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09600" y="2286012"/>
            <a:ext cx="5479474" cy="2987658"/>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10">
            <a:extLst>
              <a:ext uri="{FF2B5EF4-FFF2-40B4-BE49-F238E27FC236}">
                <a16:creationId xmlns:a16="http://schemas.microsoft.com/office/drawing/2014/main" id="{C4892D5B-0772-8929-54F9-AA16EED38E2B}"/>
              </a:ext>
            </a:extLst>
          </p:cNvPr>
          <p:cNvSpPr>
            <a:spLocks noGrp="1"/>
          </p:cNvSpPr>
          <p:nvPr>
            <p:ph type="pic" sz="quarter" idx="18"/>
          </p:nvPr>
        </p:nvSpPr>
        <p:spPr>
          <a:xfrm>
            <a:off x="6715575" y="2285301"/>
            <a:ext cx="4863778" cy="3886188"/>
          </a:xfrm>
          <a:blipFill>
            <a:blip r:embed="rId2">
              <a:alphaModFix amt="60000"/>
            </a:blip>
            <a:stretch>
              <a:fillRect/>
            </a:stretch>
          </a:blipFill>
        </p:spPr>
        <p:txBody>
          <a:bodyPr/>
          <a:lstStyle/>
          <a:p>
            <a:r>
              <a:rPr lang="en-US"/>
              <a:t>Click icon to add picture</a:t>
            </a:r>
            <a:endParaRPr lang="en-US" dirty="0"/>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612647" y="6343955"/>
            <a:ext cx="2642932" cy="365125"/>
          </a:xfrm>
        </p:spPr>
        <p:txBody>
          <a:bodyPr>
            <a:noAutofit/>
          </a:bodyPr>
          <a:lstStyle/>
          <a:p>
            <a:r>
              <a:rPr lang="en-US"/>
              <a:t>Sample Footer Text</a:t>
            </a:r>
            <a:endParaRPr lang="en-US" dirty="0"/>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9686595" y="6343955"/>
            <a:ext cx="1449697" cy="365125"/>
          </a:xfrm>
        </p:spPr>
        <p:txBody>
          <a:bodyPr>
            <a:noAutofit/>
          </a:bodyPr>
          <a:lstStyle/>
          <a:p>
            <a:fld id="{AEBE612C-E459-4252-B286-C98BDF4C5E92}" type="datetime1">
              <a:rPr lang="en-US" smtClean="0"/>
              <a:t>6/2/2026</a:t>
            </a:fld>
            <a:endParaRPr lang="en-US" dirty="0"/>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11136293" y="6343955"/>
            <a:ext cx="443060" cy="365125"/>
          </a:xfrm>
        </p:spPr>
        <p:txBody>
          <a:bodyPr>
            <a:noAutofit/>
          </a:bodyPr>
          <a:lstStyle/>
          <a:p>
            <a:fld id="{AEAA3239-9EA4-4A65-A281-97F994456D9F}" type="slidenum">
              <a:rPr lang="en-US" smtClean="0"/>
              <a:t>‹#›</a:t>
            </a:fld>
            <a:endParaRPr lang="en-US" dirty="0"/>
          </a:p>
        </p:txBody>
      </p:sp>
    </p:spTree>
    <p:extLst>
      <p:ext uri="{BB962C8B-B14F-4D97-AF65-F5344CB8AC3E}">
        <p14:creationId xmlns:p14="http://schemas.microsoft.com/office/powerpoint/2010/main" val="1184242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Picture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89903" y="685807"/>
            <a:ext cx="5486400" cy="1388302"/>
          </a:xfrm>
        </p:spPr>
        <p:txBody>
          <a:bodyPr anchor="b">
            <a:noAutofit/>
          </a:bodyPr>
          <a:lstStyle/>
          <a:p>
            <a:r>
              <a:rPr lang="en-US"/>
              <a:t>Click to edit Master title style</a:t>
            </a:r>
            <a:endParaRPr lang="en-US" dirty="0"/>
          </a:p>
        </p:txBody>
      </p:sp>
      <p:sp>
        <p:nvSpPr>
          <p:cNvPr id="16" name="Picture Placeholder 5">
            <a:extLst>
              <a:ext uri="{FF2B5EF4-FFF2-40B4-BE49-F238E27FC236}">
                <a16:creationId xmlns:a16="http://schemas.microsoft.com/office/drawing/2014/main" id="{3F8ACB4F-E132-97B5-797E-ADFB9AC83456}"/>
              </a:ext>
            </a:extLst>
          </p:cNvPr>
          <p:cNvSpPr>
            <a:spLocks noGrp="1"/>
          </p:cNvSpPr>
          <p:nvPr>
            <p:ph type="pic" sz="quarter" idx="18"/>
          </p:nvPr>
        </p:nvSpPr>
        <p:spPr>
          <a:xfrm>
            <a:off x="616658" y="685807"/>
            <a:ext cx="4864608" cy="5486377"/>
          </a:xfrm>
          <a:blipFill>
            <a:blip r:embed="rId2">
              <a:alphaModFix amt="60000"/>
            </a:blip>
            <a:stretch>
              <a:fillRect/>
            </a:stretch>
          </a:blipFill>
        </p:spPr>
        <p:txBody>
          <a:bodyPr/>
          <a:lstStyle/>
          <a:p>
            <a:r>
              <a:rPr lang="en-US"/>
              <a:t>Click icon to add picture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089903" y="2650330"/>
            <a:ext cx="5486400" cy="3521854"/>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5" name="Straight Connector 14">
            <a:extLst>
              <a:ext uri="{FF2B5EF4-FFF2-40B4-BE49-F238E27FC236}">
                <a16:creationId xmlns:a16="http://schemas.microsoft.com/office/drawing/2014/main" id="{60415657-C9CC-A8DC-C841-09A42AC901EC}"/>
              </a:ext>
            </a:extLst>
          </p:cNvPr>
          <p:cNvCxnSpPr>
            <a:cxnSpLocks/>
          </p:cNvCxnSpPr>
          <p:nvPr userDrawn="1"/>
        </p:nvCxnSpPr>
        <p:spPr>
          <a:xfrm>
            <a:off x="6089903" y="2362219"/>
            <a:ext cx="5486400"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Footer Placeholder 7">
            <a:extLst>
              <a:ext uri="{FF2B5EF4-FFF2-40B4-BE49-F238E27FC236}">
                <a16:creationId xmlns:a16="http://schemas.microsoft.com/office/drawing/2014/main" id="{D65827FC-FBF0-2A7B-2AE9-11D916DB970C}"/>
              </a:ext>
            </a:extLst>
          </p:cNvPr>
          <p:cNvSpPr>
            <a:spLocks noGrp="1"/>
          </p:cNvSpPr>
          <p:nvPr>
            <p:ph type="ftr" sz="quarter" idx="15"/>
          </p:nvPr>
        </p:nvSpPr>
        <p:spPr>
          <a:xfrm>
            <a:off x="612647" y="6343955"/>
            <a:ext cx="2805405" cy="365125"/>
          </a:xfrm>
        </p:spPr>
        <p:txBody>
          <a:bodyPr>
            <a:noAutofit/>
          </a:bodyPr>
          <a:lstStyle/>
          <a:p>
            <a:r>
              <a:rPr lang="en-US" dirty="0"/>
              <a:t>Sample Footer Text</a:t>
            </a:r>
          </a:p>
        </p:txBody>
      </p:sp>
      <p:sp>
        <p:nvSpPr>
          <p:cNvPr id="3" name="Date Placeholder 6">
            <a:extLst>
              <a:ext uri="{FF2B5EF4-FFF2-40B4-BE49-F238E27FC236}">
                <a16:creationId xmlns:a16="http://schemas.microsoft.com/office/drawing/2014/main" id="{7D3F37AD-0904-9EC0-EFEE-899B457A4536}"/>
              </a:ext>
            </a:extLst>
          </p:cNvPr>
          <p:cNvSpPr>
            <a:spLocks noGrp="1"/>
          </p:cNvSpPr>
          <p:nvPr>
            <p:ph type="dt" sz="half" idx="19"/>
          </p:nvPr>
        </p:nvSpPr>
        <p:spPr>
          <a:xfrm>
            <a:off x="8893929" y="6343955"/>
            <a:ext cx="2202644" cy="365125"/>
          </a:xfrm>
        </p:spPr>
        <p:txBody>
          <a:bodyPr>
            <a:noAutofit/>
          </a:bodyPr>
          <a:lstStyle/>
          <a:p>
            <a:fld id="{D8568ADA-B78D-4076-A9DF-6C8E04B71243}" type="datetime1">
              <a:rPr lang="en-US" smtClean="0"/>
              <a:t>6/2/2026</a:t>
            </a:fld>
            <a:endParaRPr lang="en-US"/>
          </a:p>
        </p:txBody>
      </p:sp>
      <p:sp>
        <p:nvSpPr>
          <p:cNvPr id="6" name="Slide Number Placeholder 8">
            <a:extLst>
              <a:ext uri="{FF2B5EF4-FFF2-40B4-BE49-F238E27FC236}">
                <a16:creationId xmlns:a16="http://schemas.microsoft.com/office/drawing/2014/main" id="{655EC9E8-1A84-6C33-ADB3-D40020F50907}"/>
              </a:ext>
            </a:extLst>
          </p:cNvPr>
          <p:cNvSpPr>
            <a:spLocks noGrp="1"/>
          </p:cNvSpPr>
          <p:nvPr>
            <p:ph type="sldNum" sz="quarter" idx="16"/>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1425829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tent with Picture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9599" y="685800"/>
            <a:ext cx="4564763" cy="1426798"/>
          </a:xfrm>
        </p:spPr>
        <p:txBody>
          <a:bodyPr anchor="b">
            <a:noAutofit/>
          </a:bodyPr>
          <a:lstStyle>
            <a:lvl1pPr>
              <a:defRPr sz="5400"/>
            </a:lvl1pPr>
          </a:lstStyle>
          <a:p>
            <a:r>
              <a:rPr lang="en-US"/>
              <a:t>Click to edit Master title style</a:t>
            </a:r>
            <a:endParaRPr lang="en-US" dirty="0"/>
          </a:p>
        </p:txBody>
      </p:sp>
      <p:sp>
        <p:nvSpPr>
          <p:cNvPr id="4" name="Picture Placeholder 3">
            <a:extLst>
              <a:ext uri="{FF2B5EF4-FFF2-40B4-BE49-F238E27FC236}">
                <a16:creationId xmlns:a16="http://schemas.microsoft.com/office/drawing/2014/main" id="{45580E71-5349-7975-EE00-1D48FBB45527}"/>
              </a:ext>
            </a:extLst>
          </p:cNvPr>
          <p:cNvSpPr>
            <a:spLocks noGrp="1"/>
          </p:cNvSpPr>
          <p:nvPr>
            <p:ph type="pic" sz="quarter" idx="15"/>
          </p:nvPr>
        </p:nvSpPr>
        <p:spPr>
          <a:xfrm>
            <a:off x="609599" y="2514600"/>
            <a:ext cx="4564763" cy="3636598"/>
          </a:xfrm>
          <a:blipFill>
            <a:blip r:embed="rId2">
              <a:alphaModFix amt="60000"/>
            </a:blip>
            <a:stretch>
              <a:fillRect/>
            </a:stretch>
          </a:blipFill>
        </p:spPr>
        <p:txBody>
          <a:bodyPr/>
          <a:lstStyle/>
          <a:p>
            <a:r>
              <a:rPr lang="en-US"/>
              <a:t>Click icon to add picture</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5790060" y="685800"/>
            <a:ext cx="5792341" cy="5465398"/>
          </a:xfrm>
        </p:spPr>
        <p:txBody>
          <a:bodyPr anchor="b">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E3ED234F-BBE0-48A3-AC31-D10A1F3BC187}"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0979622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ent with Picture 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10963655" cy="891102"/>
          </a:xfrm>
        </p:spPr>
        <p:txBody>
          <a:bodyPr anchor="b">
            <a:noAutofit/>
          </a:bodyPr>
          <a:lstStyle>
            <a:lvl1pPr>
              <a:defRPr sz="5400"/>
            </a:lvl1pPr>
          </a:lstStyle>
          <a:p>
            <a:r>
              <a:rPr lang="en-US"/>
              <a:t>Click to edit Master title style</a:t>
            </a:r>
            <a:endParaRPr lang="en-US" dirty="0"/>
          </a:p>
        </p:txBody>
      </p:sp>
      <p:sp>
        <p:nvSpPr>
          <p:cNvPr id="9" name="Picture Placeholder 8">
            <a:extLst>
              <a:ext uri="{FF2B5EF4-FFF2-40B4-BE49-F238E27FC236}">
                <a16:creationId xmlns:a16="http://schemas.microsoft.com/office/drawing/2014/main" id="{2EC4665C-5805-BDA9-0EA4-387D86C88ABA}"/>
              </a:ext>
            </a:extLst>
          </p:cNvPr>
          <p:cNvSpPr>
            <a:spLocks noGrp="1"/>
          </p:cNvSpPr>
          <p:nvPr>
            <p:ph type="pic" sz="quarter" idx="15"/>
          </p:nvPr>
        </p:nvSpPr>
        <p:spPr>
          <a:xfrm>
            <a:off x="612647" y="2057400"/>
            <a:ext cx="2740153" cy="4091502"/>
          </a:xfrm>
          <a:blipFill>
            <a:blip r:embed="rId2">
              <a:alphaModFix amt="60000"/>
            </a:blip>
            <a:stretch>
              <a:fillRect/>
            </a:stretch>
          </a:blipFill>
        </p:spPr>
        <p:txBody>
          <a:bodyPr/>
          <a:lstStyle/>
          <a:p>
            <a:r>
              <a:rPr lang="en-US"/>
              <a:t>Click icon to add picture</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3810001" y="2057400"/>
            <a:ext cx="7766302" cy="4091502"/>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AA0D3809-2B53-482D-AD1B-8B09C4B2656C}"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9850194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umber Large">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1DA757D-A9AE-985A-6EEE-C02E46D45DC9}"/>
              </a:ext>
            </a:extLst>
          </p:cNvPr>
          <p:cNvSpPr/>
          <p:nvPr/>
        </p:nvSpPr>
        <p:spPr>
          <a:xfrm>
            <a:off x="11250895" y="43434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50" cap="flat">
            <a:solidFill>
              <a:schemeClr val="accent4"/>
            </a:solidFill>
            <a:prstDash val="solid"/>
            <a:miter/>
          </a:ln>
        </p:spPr>
        <p:txBody>
          <a:bodyPr rtlCol="0" anchor="ctr"/>
          <a:lstStyle/>
          <a:p>
            <a:pPr algn="l" rtl="0"/>
            <a:endParaRPr lang="en-US"/>
          </a:p>
        </p:txBody>
      </p:sp>
      <p:sp>
        <p:nvSpPr>
          <p:cNvPr id="8" name="Freeform: Shape 7">
            <a:extLst>
              <a:ext uri="{FF2B5EF4-FFF2-40B4-BE49-F238E27FC236}">
                <a16:creationId xmlns:a16="http://schemas.microsoft.com/office/drawing/2014/main" id="{271E517F-7D77-FEA1-94A2-D8522A1BF181}"/>
              </a:ext>
            </a:extLst>
          </p:cNvPr>
          <p:cNvSpPr/>
          <p:nvPr/>
        </p:nvSpPr>
        <p:spPr>
          <a:xfrm>
            <a:off x="685800" y="46938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50" cap="flat">
            <a:solidFill>
              <a:schemeClr val="accent4"/>
            </a:solidFill>
            <a:prstDash val="solid"/>
            <a:miter/>
          </a:ln>
        </p:spPr>
        <p:txBody>
          <a:bodyPr rtlCol="0" anchor="ctr"/>
          <a:lstStyle/>
          <a:p>
            <a:pPr algn="l" rtl="0"/>
            <a:endParaRPr lang="en-US"/>
          </a:p>
        </p:txBody>
      </p:sp>
      <p:sp>
        <p:nvSpPr>
          <p:cNvPr id="11" name="Freeform: Shape 10">
            <a:extLst>
              <a:ext uri="{FF2B5EF4-FFF2-40B4-BE49-F238E27FC236}">
                <a16:creationId xmlns:a16="http://schemas.microsoft.com/office/drawing/2014/main" id="{562EAE4C-19D0-A0E4-1FDC-967BD2694E6F}"/>
              </a:ext>
            </a:extLst>
          </p:cNvPr>
          <p:cNvSpPr/>
          <p:nvPr/>
        </p:nvSpPr>
        <p:spPr>
          <a:xfrm>
            <a:off x="10998565" y="44258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50" cap="flat">
            <a:solidFill>
              <a:schemeClr val="accent4"/>
            </a:solidFill>
            <a:prstDash val="solid"/>
            <a:miter/>
          </a:ln>
        </p:spPr>
        <p:txBody>
          <a:bodyPr rtlCol="0" anchor="ctr"/>
          <a:lstStyle/>
          <a:p>
            <a:pPr algn="l" rtl="0"/>
            <a:endParaRPr lang="en-US"/>
          </a:p>
        </p:txBody>
      </p:sp>
      <p:sp>
        <p:nvSpPr>
          <p:cNvPr id="12" name="Freeform: Shape 11">
            <a:extLst>
              <a:ext uri="{FF2B5EF4-FFF2-40B4-BE49-F238E27FC236}">
                <a16:creationId xmlns:a16="http://schemas.microsoft.com/office/drawing/2014/main" id="{77E35C93-E0FF-6186-7502-985D78DA9B28}"/>
              </a:ext>
            </a:extLst>
          </p:cNvPr>
          <p:cNvSpPr/>
          <p:nvPr/>
        </p:nvSpPr>
        <p:spPr>
          <a:xfrm>
            <a:off x="10976145" y="44258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50" cap="flat">
            <a:solidFill>
              <a:schemeClr val="accent4"/>
            </a:solidFill>
            <a:prstDash val="solid"/>
            <a:miter/>
          </a:ln>
        </p:spPr>
        <p:txBody>
          <a:bodyPr rtlCol="0" anchor="ctr"/>
          <a:lstStyle/>
          <a:p>
            <a:pPr algn="l" rtl="0"/>
            <a:endParaRPr lang="en-US"/>
          </a:p>
        </p:txBody>
      </p:sp>
      <p:sp>
        <p:nvSpPr>
          <p:cNvPr id="15" name="Title 14">
            <a:extLst>
              <a:ext uri="{FF2B5EF4-FFF2-40B4-BE49-F238E27FC236}">
                <a16:creationId xmlns:a16="http://schemas.microsoft.com/office/drawing/2014/main" id="{D4E889F8-D8CB-1564-17A8-26A2F4258445}"/>
              </a:ext>
            </a:extLst>
          </p:cNvPr>
          <p:cNvSpPr>
            <a:spLocks noGrp="1"/>
          </p:cNvSpPr>
          <p:nvPr>
            <p:ph type="title"/>
          </p:nvPr>
        </p:nvSpPr>
        <p:spPr>
          <a:xfrm>
            <a:off x="612649" y="5025460"/>
            <a:ext cx="9144000" cy="868680"/>
          </a:xfrm>
        </p:spPr>
        <p:txBody>
          <a:bodyPr anchor="t">
            <a:normAutofit/>
          </a:bodyPr>
          <a:lstStyle>
            <a:lvl1pPr>
              <a:lnSpc>
                <a:spcPct val="110000"/>
              </a:lnSpc>
              <a:defRPr sz="1800" cap="none" baseline="0">
                <a:solidFill>
                  <a:schemeClr val="tx2"/>
                </a:solidFill>
              </a:defRPr>
            </a:lvl1pPr>
          </a:lstStyle>
          <a:p>
            <a:r>
              <a:rPr lang="en-US"/>
              <a:t>Click to edit Master title style</a:t>
            </a:r>
          </a:p>
        </p:txBody>
      </p:sp>
      <p:sp>
        <p:nvSpPr>
          <p:cNvPr id="13" name="Content Placeholder 12">
            <a:extLst>
              <a:ext uri="{FF2B5EF4-FFF2-40B4-BE49-F238E27FC236}">
                <a16:creationId xmlns:a16="http://schemas.microsoft.com/office/drawing/2014/main" id="{13B51AE5-91E2-069A-7DF2-EB394DA25E2D}"/>
              </a:ext>
            </a:extLst>
          </p:cNvPr>
          <p:cNvSpPr>
            <a:spLocks noGrp="1"/>
          </p:cNvSpPr>
          <p:nvPr>
            <p:ph sz="quarter" idx="15" hasCustomPrompt="1"/>
          </p:nvPr>
        </p:nvSpPr>
        <p:spPr>
          <a:xfrm>
            <a:off x="582484" y="1143000"/>
            <a:ext cx="10115679" cy="3474720"/>
          </a:xfrm>
        </p:spPr>
        <p:txBody>
          <a:bodyPr anchor="ctr">
            <a:noAutofit/>
          </a:bodyPr>
          <a:lstStyle>
            <a:lvl1pPr>
              <a:lnSpc>
                <a:spcPct val="90000"/>
              </a:lnSpc>
              <a:defRPr sz="28000"/>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noAutofit/>
          </a:bodyPr>
          <a:lstStyle>
            <a:lvl1pPr algn="l" rtl="0">
              <a:defRPr>
                <a:solidFill>
                  <a:schemeClr val="tx1"/>
                </a:solidFill>
              </a:defRPr>
            </a:lvl1pPr>
          </a:lstStyle>
          <a:p>
            <a:r>
              <a:rPr lang="en-US"/>
              <a:t>Sample Footer Text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noAutofit/>
          </a:bodyPr>
          <a:lstStyle>
            <a:lvl1pPr algn="r" rtl="0">
              <a:defRPr>
                <a:solidFill>
                  <a:schemeClr val="tx1"/>
                </a:solidFill>
              </a:defRPr>
            </a:lvl1pPr>
          </a:lstStyle>
          <a:p>
            <a:fld id="{154F04C1-B149-48D4-90B8-E64820B32F59}" type="datetime1">
              <a:rPr lang="en-US" smtClean="0"/>
              <a:t>6/2/2026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noAutofit/>
          </a:bodyPr>
          <a:lstStyle>
            <a:lvl1pPr algn="r" rtl="0">
              <a:defRPr>
                <a:solidFill>
                  <a:schemeClr val="tx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365112038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Number Large 2">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8FE73F6F-B481-328B-CE64-8485DC66B8EA}"/>
              </a:ext>
            </a:extLst>
          </p:cNvPr>
          <p:cNvSpPr/>
          <p:nvPr/>
        </p:nvSpPr>
        <p:spPr>
          <a:xfrm>
            <a:off x="11254003" y="729226"/>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57D968F-BFC6-694E-9A7C-A113E7DEBF65}"/>
              </a:ext>
            </a:extLst>
          </p:cNvPr>
          <p:cNvSpPr/>
          <p:nvPr/>
        </p:nvSpPr>
        <p:spPr>
          <a:xfrm>
            <a:off x="10866791" y="1080910"/>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77A14AD-A403-0816-9FED-F4E7BB405B17}"/>
              </a:ext>
            </a:extLst>
          </p:cNvPr>
          <p:cNvSpPr/>
          <p:nvPr/>
        </p:nvSpPr>
        <p:spPr>
          <a:xfrm>
            <a:off x="11003886" y="811408"/>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4C5DE6E3-5C5B-04A2-6D84-63D852F6062A}"/>
              </a:ext>
            </a:extLst>
          </p:cNvPr>
          <p:cNvSpPr/>
          <p:nvPr/>
        </p:nvSpPr>
        <p:spPr>
          <a:xfrm>
            <a:off x="10981626" y="811414"/>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accent4"/>
            </a:solidFill>
            <a:prstDash val="solid"/>
            <a:miter/>
          </a:ln>
        </p:spPr>
        <p:txBody>
          <a:bodyPr rtlCol="0" anchor="ctr"/>
          <a:lstStyle/>
          <a:p>
            <a:endParaRPr lang="en-US"/>
          </a:p>
        </p:txBody>
      </p:sp>
      <p:sp>
        <p:nvSpPr>
          <p:cNvPr id="13" name="Title 12">
            <a:extLst>
              <a:ext uri="{FF2B5EF4-FFF2-40B4-BE49-F238E27FC236}">
                <a16:creationId xmlns:a16="http://schemas.microsoft.com/office/drawing/2014/main" id="{6D258FD5-5B6B-DBB1-0F00-D02C71197F95}"/>
              </a:ext>
            </a:extLst>
          </p:cNvPr>
          <p:cNvSpPr>
            <a:spLocks noGrp="1"/>
          </p:cNvSpPr>
          <p:nvPr>
            <p:ph type="title"/>
          </p:nvPr>
        </p:nvSpPr>
        <p:spPr>
          <a:xfrm>
            <a:off x="612648" y="4859867"/>
            <a:ext cx="9144000" cy="1097280"/>
          </a:xfrm>
        </p:spPr>
        <p:txBody>
          <a:bodyPr anchor="t">
            <a:normAutofit/>
          </a:bodyPr>
          <a:lstStyle>
            <a:lvl1pPr>
              <a:lnSpc>
                <a:spcPct val="110000"/>
              </a:lnSpc>
              <a:defRPr sz="1800" cap="none" baseline="0"/>
            </a:lvl1pPr>
          </a:lstStyle>
          <a:p>
            <a:r>
              <a:rPr lang="en-US"/>
              <a:t>Click to edit Master title style</a:t>
            </a:r>
            <a:endParaRPr lang="en-US" dirty="0"/>
          </a:p>
        </p:txBody>
      </p:sp>
      <p:sp>
        <p:nvSpPr>
          <p:cNvPr id="8" name="Content Placeholder 12">
            <a:extLst>
              <a:ext uri="{FF2B5EF4-FFF2-40B4-BE49-F238E27FC236}">
                <a16:creationId xmlns:a16="http://schemas.microsoft.com/office/drawing/2014/main" id="{196BB08E-5668-89FF-C0AE-D8A83C783F77}"/>
              </a:ext>
            </a:extLst>
          </p:cNvPr>
          <p:cNvSpPr>
            <a:spLocks noGrp="1"/>
          </p:cNvSpPr>
          <p:nvPr>
            <p:ph sz="quarter" idx="15" hasCustomPrompt="1"/>
          </p:nvPr>
        </p:nvSpPr>
        <p:spPr>
          <a:xfrm>
            <a:off x="582484" y="1600199"/>
            <a:ext cx="9171115" cy="3259668"/>
          </a:xfrm>
        </p:spPr>
        <p:txBody>
          <a:bodyPr anchor="ctr">
            <a:noAutofit/>
          </a:bodyPr>
          <a:lstStyle>
            <a:lvl1pPr>
              <a:lnSpc>
                <a:spcPct val="90000"/>
              </a:lnSpc>
              <a:defRPr sz="28000"/>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noAutofit/>
          </a:bodyPr>
          <a:lstStyle>
            <a:lvl1pPr>
              <a:defRPr>
                <a:solidFill>
                  <a:schemeClr val="tx1"/>
                </a:solidFill>
              </a:defRPr>
            </a:lvl1pPr>
          </a:lstStyle>
          <a:p>
            <a:r>
              <a:rPr lang="en-US"/>
              <a:t>Sample Footer Text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noAutofit/>
          </a:bodyPr>
          <a:lstStyle>
            <a:lvl1pPr>
              <a:defRPr>
                <a:solidFill>
                  <a:schemeClr val="tx1"/>
                </a:solidFill>
              </a:defRPr>
            </a:lvl1pPr>
          </a:lstStyle>
          <a:p>
            <a:fld id="{81AED7B4-8DB4-40B0-90CF-49D3708442C0}" type="datetime1">
              <a:rPr lang="en-US" smtClean="0"/>
              <a:t>6/2/2026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noAutofit/>
          </a:bodyPr>
          <a:lstStyle>
            <a:lvl1pPr>
              <a:defRPr>
                <a:solidFill>
                  <a:schemeClr val="tx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2472743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umber Large 3">
    <p:bg>
      <p:bgPr>
        <a:solidFill>
          <a:schemeClr val="accent1">
            <a:lumMod val="50000"/>
          </a:schemeClr>
        </a:solidFill>
        <a:effectLst/>
      </p:bgPr>
    </p:bg>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132C402C-8B4C-3690-6875-FE157681B853}"/>
              </a:ext>
            </a:extLst>
          </p:cNvPr>
          <p:cNvSpPr>
            <a:spLocks noGrp="1"/>
          </p:cNvSpPr>
          <p:nvPr>
            <p:ph type="title"/>
          </p:nvPr>
        </p:nvSpPr>
        <p:spPr>
          <a:xfrm>
            <a:off x="612648" y="5257800"/>
            <a:ext cx="9144000" cy="868680"/>
          </a:xfrm>
        </p:spPr>
        <p:txBody>
          <a:bodyPr anchor="t">
            <a:normAutofit/>
          </a:bodyPr>
          <a:lstStyle>
            <a:lvl1pPr>
              <a:lnSpc>
                <a:spcPct val="110000"/>
              </a:lnSpc>
              <a:defRPr sz="1800" cap="none" baseline="0">
                <a:solidFill>
                  <a:schemeClr val="tx2"/>
                </a:solidFill>
              </a:defRPr>
            </a:lvl1pPr>
          </a:lstStyle>
          <a:p>
            <a:r>
              <a:rPr lang="en-US"/>
              <a:t>Click to edit Master title style</a:t>
            </a:r>
          </a:p>
        </p:txBody>
      </p:sp>
      <p:sp>
        <p:nvSpPr>
          <p:cNvPr id="14" name="Content Placeholder 12">
            <a:extLst>
              <a:ext uri="{FF2B5EF4-FFF2-40B4-BE49-F238E27FC236}">
                <a16:creationId xmlns:a16="http://schemas.microsoft.com/office/drawing/2014/main" id="{C80DC0CF-9044-3D55-7D8F-4CD97232E3E8}"/>
              </a:ext>
            </a:extLst>
          </p:cNvPr>
          <p:cNvSpPr>
            <a:spLocks noGrp="1"/>
          </p:cNvSpPr>
          <p:nvPr>
            <p:ph sz="quarter" idx="15" hasCustomPrompt="1"/>
          </p:nvPr>
        </p:nvSpPr>
        <p:spPr>
          <a:xfrm>
            <a:off x="582484" y="1143000"/>
            <a:ext cx="10115679" cy="3474720"/>
          </a:xfrm>
        </p:spPr>
        <p:txBody>
          <a:bodyPr anchor="ctr">
            <a:noAutofit/>
          </a:bodyPr>
          <a:lstStyle>
            <a:lvl1pPr>
              <a:lnSpc>
                <a:spcPct val="90000"/>
              </a:lnSpc>
              <a:defRPr sz="28000"/>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noAutofit/>
          </a:bodyPr>
          <a:lstStyle/>
          <a:p>
            <a:fld id="{F861E720-2EA4-4832-8DC2-DC3D2BDBB07C}" type="datetime1">
              <a:rPr lang="en-US" smtClean="0"/>
              <a:t>6/2/2026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
        <p:nvSpPr>
          <p:cNvPr id="6" name="Freeform: Shape 5">
            <a:extLst>
              <a:ext uri="{FF2B5EF4-FFF2-40B4-BE49-F238E27FC236}">
                <a16:creationId xmlns:a16="http://schemas.microsoft.com/office/drawing/2014/main" id="{1B480B90-B64C-0559-ACB2-7DBB57135C77}"/>
              </a:ext>
            </a:extLst>
          </p:cNvPr>
          <p:cNvSpPr/>
          <p:nvPr/>
        </p:nvSpPr>
        <p:spPr>
          <a:xfrm>
            <a:off x="11250895" y="4562062"/>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50" cap="flat">
            <a:solidFill>
              <a:schemeClr val="accent2"/>
            </a:solid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CD2E866D-D29F-1CC5-14B2-BB24F10745FE}"/>
              </a:ext>
            </a:extLst>
          </p:cNvPr>
          <p:cNvSpPr/>
          <p:nvPr/>
        </p:nvSpPr>
        <p:spPr>
          <a:xfrm>
            <a:off x="685800" y="4912557"/>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50" cap="flat">
            <a:solidFill>
              <a:schemeClr val="accent2"/>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8FA0DC7F-E416-CA3E-E389-945D5FA32CC9}"/>
              </a:ext>
            </a:extLst>
          </p:cNvPr>
          <p:cNvSpPr/>
          <p:nvPr/>
        </p:nvSpPr>
        <p:spPr>
          <a:xfrm>
            <a:off x="10998565" y="4644494"/>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50"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2D9CC5C-2252-AB09-49B5-FD1BE0E74E30}"/>
              </a:ext>
            </a:extLst>
          </p:cNvPr>
          <p:cNvSpPr/>
          <p:nvPr/>
        </p:nvSpPr>
        <p:spPr>
          <a:xfrm>
            <a:off x="10976145" y="4644499"/>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50" cap="flat">
            <a:solidFill>
              <a:schemeClr val="accent2"/>
            </a:solidFill>
            <a:prstDash val="solid"/>
            <a:miter/>
          </a:ln>
        </p:spPr>
        <p:txBody>
          <a:bodyPr rtlCol="0" anchor="ctr"/>
          <a:lstStyle/>
          <a:p>
            <a:endParaRPr lang="en-US"/>
          </a:p>
        </p:txBody>
      </p:sp>
    </p:spTree>
    <p:extLst>
      <p:ext uri="{BB962C8B-B14F-4D97-AF65-F5344CB8AC3E}">
        <p14:creationId xmlns:p14="http://schemas.microsoft.com/office/powerpoint/2010/main" val="2108005121"/>
      </p:ext>
    </p:extLst>
  </p:cSld>
  <p:clrMapOvr>
    <a:overrideClrMapping bg1="dk1" tx1="lt1" bg2="dk2" tx2="lt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tatement">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979D7E7-81D7-BD45-ADEC-E83F7EF73EC8}"/>
              </a:ext>
            </a:extLst>
          </p:cNvPr>
          <p:cNvSpPr/>
          <p:nvPr/>
        </p:nvSpPr>
        <p:spPr>
          <a:xfrm>
            <a:off x="11254003"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6D6EAAA-843B-4F5B-47BF-3A0B75B59A45}"/>
              </a:ext>
            </a:extLst>
          </p:cNvPr>
          <p:cNvSpPr/>
          <p:nvPr/>
        </p:nvSpPr>
        <p:spPr>
          <a:xfrm>
            <a:off x="10866791"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D5A4CCB8-341A-D7B3-2B2F-C6943129C281}"/>
              </a:ext>
            </a:extLst>
          </p:cNvPr>
          <p:cNvSpPr/>
          <p:nvPr/>
        </p:nvSpPr>
        <p:spPr>
          <a:xfrm>
            <a:off x="11003886"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AA1B2662-9528-65C6-986B-EA4135BF4CA6}"/>
              </a:ext>
            </a:extLst>
          </p:cNvPr>
          <p:cNvSpPr/>
          <p:nvPr/>
        </p:nvSpPr>
        <p:spPr>
          <a:xfrm>
            <a:off x="10981626"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noAutofit/>
          </a:bodyPr>
          <a:lstStyle>
            <a:lvl1pPr>
              <a:defRPr sz="5400" b="0" i="0" cap="all" baseline="0">
                <a:solidFill>
                  <a:schemeClr val="accent1">
                    <a:lumMod val="50000"/>
                  </a:schemeClr>
                </a:solidFill>
                <a:latin typeface="+mj-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09600" y="685800"/>
            <a:ext cx="10972800" cy="4514529"/>
          </a:xfrm>
        </p:spPr>
        <p:txBody>
          <a:bodyPr anchor="t">
            <a:noAutofit/>
          </a:bodyPr>
          <a:lstStyle>
            <a:lvl1pPr marL="0" indent="0">
              <a:lnSpc>
                <a:spcPct val="90000"/>
              </a:lnSpc>
              <a:buNone/>
              <a:defRPr sz="7000" b="0" i="0" cap="all" baseline="0">
                <a:latin typeface="+mn-lt"/>
              </a:defRPr>
            </a:lvl1pPr>
            <a:lvl2pPr marL="228600" indent="0">
              <a:lnSpc>
                <a:spcPct val="90000"/>
              </a:lnSpc>
              <a:buNone/>
              <a:defRPr sz="7000" b="0" i="0" cap="all" baseline="0">
                <a:latin typeface="+mn-lt"/>
              </a:defRPr>
            </a:lvl2pPr>
            <a:lvl3pPr marL="457200" indent="0">
              <a:lnSpc>
                <a:spcPct val="90000"/>
              </a:lnSpc>
              <a:buNone/>
              <a:defRPr sz="7000" b="0" i="0" cap="all" baseline="0">
                <a:latin typeface="+mn-lt"/>
              </a:defRPr>
            </a:lvl3pPr>
            <a:lvl4pPr marL="685800" indent="0">
              <a:lnSpc>
                <a:spcPct val="90000"/>
              </a:lnSpc>
              <a:buNone/>
              <a:defRPr sz="7000" b="0" i="0" cap="all" baseline="0">
                <a:latin typeface="+mn-lt"/>
              </a:defRPr>
            </a:lvl4pPr>
            <a:lvl5pPr marL="914400" indent="0">
              <a:lnSpc>
                <a:spcPct val="90000"/>
              </a:lnSpc>
              <a:buNone/>
              <a:defRPr sz="7000" b="0" i="0" cap="all" baseline="0">
                <a:latin typeface="+mn-lt"/>
              </a:defRPr>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noAutofit/>
          </a:bodyPr>
          <a:lstStyle/>
          <a:p>
            <a:fld id="{AB608D6C-D0F1-479F-911E-8569D2F1ED15}" type="datetime1">
              <a:rPr lang="en-US" smtClean="0"/>
              <a:t>6/2/2026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25111278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with Picture 2">
    <p:bg>
      <p:bgPr>
        <a:solidFill>
          <a:schemeClr val="tx2"/>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A813B312-A2CE-16E4-D28B-8DDFF5527304}"/>
              </a:ext>
            </a:extLst>
          </p:cNvPr>
          <p:cNvSpPr>
            <a:spLocks noGrp="1"/>
          </p:cNvSpPr>
          <p:nvPr>
            <p:ph type="ctrTitle"/>
          </p:nvPr>
        </p:nvSpPr>
        <p:spPr>
          <a:xfrm>
            <a:off x="4476746" y="685799"/>
            <a:ext cx="7080507" cy="3200400"/>
          </a:xfrm>
        </p:spPr>
        <p:txBody>
          <a:bodyPr vert="horz" lIns="91440" tIns="45720" rIns="91440" bIns="45720" rtlCol="0" anchor="t">
            <a:noAutofit/>
          </a:bodyPr>
          <a:lstStyle>
            <a:lvl1pPr>
              <a:defRPr lang="en-US" sz="7000" dirty="0">
                <a:solidFill>
                  <a:schemeClr val="bg2"/>
                </a:solidFill>
              </a:defRPr>
            </a:lvl1pPr>
          </a:lstStyle>
          <a:p>
            <a:pPr lvl="0"/>
            <a:r>
              <a:rPr lang="en-US"/>
              <a:t>Click to edit Master title style</a:t>
            </a:r>
            <a:endParaRPr lang="en-US" dirty="0"/>
          </a:p>
        </p:txBody>
      </p:sp>
      <p:sp>
        <p:nvSpPr>
          <p:cNvPr id="16" name="Subtitle 2">
            <a:extLst>
              <a:ext uri="{FF2B5EF4-FFF2-40B4-BE49-F238E27FC236}">
                <a16:creationId xmlns:a16="http://schemas.microsoft.com/office/drawing/2014/main" id="{4846D76D-B1D3-9330-420A-6ED740BDB970}"/>
              </a:ext>
            </a:extLst>
          </p:cNvPr>
          <p:cNvSpPr>
            <a:spLocks noGrp="1"/>
          </p:cNvSpPr>
          <p:nvPr>
            <p:ph type="subTitle" idx="1"/>
          </p:nvPr>
        </p:nvSpPr>
        <p:spPr>
          <a:xfrm>
            <a:off x="4476746" y="5277549"/>
            <a:ext cx="7080507" cy="894646"/>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a:t>Click to edit Master subtitle style</a:t>
            </a:r>
            <a:endParaRPr lang="en-US" dirty="0"/>
          </a:p>
        </p:txBody>
      </p:sp>
      <p:sp>
        <p:nvSpPr>
          <p:cNvPr id="14" name="Picture Placeholder 25">
            <a:extLst>
              <a:ext uri="{FF2B5EF4-FFF2-40B4-BE49-F238E27FC236}">
                <a16:creationId xmlns:a16="http://schemas.microsoft.com/office/drawing/2014/main" id="{982E949F-6B9B-8268-EB83-127C78D43502}"/>
              </a:ext>
            </a:extLst>
          </p:cNvPr>
          <p:cNvSpPr>
            <a:spLocks noGrp="1"/>
          </p:cNvSpPr>
          <p:nvPr>
            <p:ph type="pic" sz="quarter" idx="17"/>
          </p:nvPr>
        </p:nvSpPr>
        <p:spPr>
          <a:xfrm>
            <a:off x="0" y="0"/>
            <a:ext cx="3889251" cy="6858000"/>
          </a:xfrm>
          <a:blipFill>
            <a:blip r:embed="rId2">
              <a:alphaModFix amt="60000"/>
            </a:blip>
            <a:stretch>
              <a:fillRect/>
            </a:stretch>
          </a:blipFill>
        </p:spPr>
        <p:txBody>
          <a:bodyPr/>
          <a:lstStyle/>
          <a:p>
            <a:r>
              <a:rPr lang="en-US"/>
              <a:t>Click icon to add picture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4476746" y="6343955"/>
            <a:ext cx="2100482" cy="365125"/>
          </a:xfrm>
        </p:spPr>
        <p:txBody>
          <a:bodyPr>
            <a:noAutofit/>
          </a:bodyPr>
          <a:lstStyle>
            <a:lvl1pPr>
              <a:defRPr>
                <a:solidFill>
                  <a:schemeClr val="bg1"/>
                </a:solidFill>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9635138" y="6343955"/>
            <a:ext cx="1458908" cy="365125"/>
          </a:xfrm>
        </p:spPr>
        <p:txBody>
          <a:bodyPr>
            <a:noAutofit/>
          </a:bodyPr>
          <a:lstStyle>
            <a:lvl1pPr>
              <a:defRPr>
                <a:solidFill>
                  <a:schemeClr val="bg1"/>
                </a:solidFill>
                <a:effectLst/>
              </a:defRPr>
            </a:lvl1pPr>
          </a:lstStyle>
          <a:p>
            <a:fld id="{83DFFD80-41C6-4EAA-B049-EE90EA550127}" type="datetime1">
              <a:rPr lang="en-US" smtClean="0"/>
              <a:t>6/2/2026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cxnSp>
        <p:nvCxnSpPr>
          <p:cNvPr id="18" name="Straight Connector 17">
            <a:extLst>
              <a:ext uri="{FF2B5EF4-FFF2-40B4-BE49-F238E27FC236}">
                <a16:creationId xmlns:a16="http://schemas.microsoft.com/office/drawing/2014/main" id="{DD53745E-5DC2-F332-24A5-4F8F509E820B}"/>
              </a:ext>
            </a:extLst>
          </p:cNvPr>
          <p:cNvCxnSpPr/>
          <p:nvPr userDrawn="1"/>
        </p:nvCxnSpPr>
        <p:spPr>
          <a:xfrm>
            <a:off x="4479797" y="4876800"/>
            <a:ext cx="70774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702073"/>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tatement 2">
    <p:bg>
      <p:bgPr>
        <a:solidFill>
          <a:schemeClr val="accent1">
            <a:lumMod val="5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70572EAA-9C03-6737-7961-89F7D9E127AC}"/>
              </a:ext>
            </a:extLst>
          </p:cNvPr>
          <p:cNvSpPr/>
          <p:nvPr/>
        </p:nvSpPr>
        <p:spPr>
          <a:xfrm>
            <a:off x="11250895" y="5430148"/>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D2A1F66-1FB1-8357-178D-CB1C0F8B7E56}"/>
              </a:ext>
            </a:extLst>
          </p:cNvPr>
          <p:cNvSpPr/>
          <p:nvPr/>
        </p:nvSpPr>
        <p:spPr>
          <a:xfrm>
            <a:off x="685800" y="5780643"/>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DAD8E75-63C0-8CE8-7E5A-37E4E429140F}"/>
              </a:ext>
            </a:extLst>
          </p:cNvPr>
          <p:cNvSpPr/>
          <p:nvPr/>
        </p:nvSpPr>
        <p:spPr>
          <a:xfrm>
            <a:off x="10998565" y="5512580"/>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9DF1B2A2-FEB2-CC42-0F0F-71CD13535424}"/>
              </a:ext>
            </a:extLst>
          </p:cNvPr>
          <p:cNvSpPr/>
          <p:nvPr/>
        </p:nvSpPr>
        <p:spPr>
          <a:xfrm>
            <a:off x="10976145" y="5512585"/>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noAutofit/>
          </a:bodyPr>
          <a:lstStyle>
            <a:lvl1pPr>
              <a:defRPr sz="5400" b="0" i="0" cap="all" baseline="0">
                <a:solidFill>
                  <a:schemeClr val="accent1">
                    <a:lumMod val="50000"/>
                  </a:schemeClr>
                </a:solidFill>
                <a:latin typeface="+mj-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85800"/>
            <a:ext cx="10972800" cy="4572000"/>
          </a:xfrm>
        </p:spPr>
        <p:txBody>
          <a:bodyPr vert="horz" lIns="91440" tIns="45720" rIns="91440" bIns="45720" rtlCol="0" anchor="t">
            <a:noAutofit/>
          </a:bodyPr>
          <a:lstStyle>
            <a:lvl1pPr marL="0" indent="0">
              <a:lnSpc>
                <a:spcPct val="90000"/>
              </a:lnSpc>
              <a:buNone/>
              <a:defRPr lang="en-US" sz="7000" b="0" i="0" cap="all" baseline="0" dirty="0">
                <a:latin typeface="+mn-lt"/>
              </a:defRPr>
            </a:lvl1pPr>
            <a:lvl2pPr marL="228600" indent="0">
              <a:lnSpc>
                <a:spcPct val="90000"/>
              </a:lnSpc>
              <a:buNone/>
              <a:defRPr lang="en-US" sz="7000" b="0" i="0" cap="all" baseline="0" dirty="0">
                <a:latin typeface="+mn-lt"/>
              </a:defRPr>
            </a:lvl2pPr>
            <a:lvl3pPr marL="457200" indent="0">
              <a:lnSpc>
                <a:spcPct val="90000"/>
              </a:lnSpc>
              <a:buNone/>
              <a:defRPr lang="en-US" sz="7000" b="0" i="0" cap="all" baseline="0" dirty="0">
                <a:latin typeface="+mn-lt"/>
              </a:defRPr>
            </a:lvl3pPr>
            <a:lvl4pPr marL="685800" indent="0">
              <a:lnSpc>
                <a:spcPct val="90000"/>
              </a:lnSpc>
              <a:buNone/>
              <a:defRPr lang="en-US" sz="7000" b="0" i="0" cap="all" baseline="0" dirty="0">
                <a:latin typeface="+mn-lt"/>
              </a:defRPr>
            </a:lvl4pPr>
            <a:lvl5pPr marL="914400" indent="0">
              <a:lnSpc>
                <a:spcPct val="90000"/>
              </a:lnSpc>
              <a:buNone/>
              <a:defRPr lang="en-US" sz="7000" b="0" i="0" cap="all" baseline="0" dirty="0">
                <a:latin typeface="+mn-lt"/>
              </a:defRPr>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noAutofit/>
          </a:bodyPr>
          <a:lstStyle/>
          <a:p>
            <a:fld id="{CBCFCC67-CBC1-48BE-A467-33E284003C9C}" type="datetime1">
              <a:rPr lang="en-US" smtClean="0"/>
              <a:t>6/2/2026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594551634"/>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2"/>
        </a:solidFill>
        <a:effectLst/>
      </p:bgPr>
    </p:bg>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22479" y="685800"/>
            <a:ext cx="9140953" cy="2699775"/>
          </a:xfrm>
        </p:spPr>
        <p:txBody>
          <a:bodyPr anchor="t">
            <a:noAutofit/>
          </a:bodyPr>
          <a:lstStyle>
            <a:lvl1pPr marL="164592" indent="-164592">
              <a:lnSpc>
                <a:spcPct val="100000"/>
              </a:lnSpc>
              <a:spcBef>
                <a:spcPts val="0"/>
              </a:spcBef>
              <a:buNone/>
              <a:defRPr sz="5400" b="0" i="0" cap="all" baseline="0">
                <a:solidFill>
                  <a:schemeClr val="bg2"/>
                </a:solidFill>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noAutofit/>
          </a:bodyPr>
          <a:lstStyle>
            <a:lvl1pPr>
              <a:defRPr>
                <a:solidFill>
                  <a:schemeClr val="bg1"/>
                </a:solidFill>
              </a:defRPr>
            </a:lvl1pPr>
          </a:lstStyle>
          <a:p>
            <a:fld id="{3BF01E07-9F97-42AE-9FE9-3EAD856BDB2A}" type="datetime1">
              <a:rPr lang="en-US" smtClean="0"/>
              <a:t>6/2/2026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8" name="Freeform: Shape 7">
            <a:extLst>
              <a:ext uri="{FF2B5EF4-FFF2-40B4-BE49-F238E27FC236}">
                <a16:creationId xmlns:a16="http://schemas.microsoft.com/office/drawing/2014/main" id="{FE594965-EF4A-40C0-FED1-CF5564CED970}"/>
              </a:ext>
            </a:extLst>
          </p:cNvPr>
          <p:cNvSpPr/>
          <p:nvPr/>
        </p:nvSpPr>
        <p:spPr>
          <a:xfrm>
            <a:off x="11250895" y="4562061"/>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69DE90F9-432C-AEEC-88D5-177A0E299391}"/>
              </a:ext>
            </a:extLst>
          </p:cNvPr>
          <p:cNvSpPr/>
          <p:nvPr/>
        </p:nvSpPr>
        <p:spPr>
          <a:xfrm>
            <a:off x="685800" y="4912556"/>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78ECD3CD-C697-A46B-71F2-D64BD77C395C}"/>
              </a:ext>
            </a:extLst>
          </p:cNvPr>
          <p:cNvSpPr/>
          <p:nvPr/>
        </p:nvSpPr>
        <p:spPr>
          <a:xfrm>
            <a:off x="10998565" y="4644493"/>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46793A7-6512-567E-DAFF-BB4A63B89DC3}"/>
              </a:ext>
            </a:extLst>
          </p:cNvPr>
          <p:cNvSpPr/>
          <p:nvPr/>
        </p:nvSpPr>
        <p:spPr>
          <a:xfrm>
            <a:off x="10976145" y="4644498"/>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6" name="Title 5">
            <a:extLst>
              <a:ext uri="{FF2B5EF4-FFF2-40B4-BE49-F238E27FC236}">
                <a16:creationId xmlns:a16="http://schemas.microsoft.com/office/drawing/2014/main" id="{A66A0D5A-6B2D-15B8-4FC0-30535DF01217}"/>
              </a:ext>
            </a:extLst>
          </p:cNvPr>
          <p:cNvSpPr>
            <a:spLocks noGrp="1"/>
          </p:cNvSpPr>
          <p:nvPr>
            <p:ph type="title" hasCustomPrompt="1"/>
          </p:nvPr>
        </p:nvSpPr>
        <p:spPr>
          <a:xfrm>
            <a:off x="612648" y="5486398"/>
            <a:ext cx="10058400" cy="669473"/>
          </a:xfrm>
        </p:spPr>
        <p:txBody>
          <a:bodyPr anchor="ctr">
            <a:normAutofit/>
          </a:bodyPr>
          <a:lstStyle>
            <a:lvl1pPr>
              <a:lnSpc>
                <a:spcPct val="120000"/>
              </a:lnSpc>
              <a:defRPr sz="1800" cap="none" baseline="0">
                <a:solidFill>
                  <a:schemeClr val="bg2"/>
                </a:solidFill>
              </a:defRPr>
            </a:lvl1pPr>
          </a:lstStyle>
          <a:p>
            <a:r>
              <a:rPr lang="en-US" dirty="0"/>
              <a:t>Quote Author</a:t>
            </a:r>
          </a:p>
        </p:txBody>
      </p:sp>
    </p:spTree>
    <p:extLst>
      <p:ext uri="{BB962C8B-B14F-4D97-AF65-F5344CB8AC3E}">
        <p14:creationId xmlns:p14="http://schemas.microsoft.com/office/powerpoint/2010/main" val="17991821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2">
    <p:bg>
      <p:bgPr>
        <a:solidFill>
          <a:schemeClr val="accent4"/>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D86F34B-87C2-AC58-5483-78C0E5DB477C}"/>
              </a:ext>
            </a:extLst>
          </p:cNvPr>
          <p:cNvSpPr/>
          <p:nvPr/>
        </p:nvSpPr>
        <p:spPr>
          <a:xfrm>
            <a:off x="11254003" y="729226"/>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bg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B6B59A7-7C3C-7431-CC9A-51EFBA257959}"/>
              </a:ext>
            </a:extLst>
          </p:cNvPr>
          <p:cNvSpPr/>
          <p:nvPr/>
        </p:nvSpPr>
        <p:spPr>
          <a:xfrm>
            <a:off x="10866791" y="1080910"/>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bg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D2D0661-BB9A-E751-A4EB-2C95BF96A560}"/>
              </a:ext>
            </a:extLst>
          </p:cNvPr>
          <p:cNvSpPr/>
          <p:nvPr/>
        </p:nvSpPr>
        <p:spPr>
          <a:xfrm>
            <a:off x="11003886" y="811408"/>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bg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F09A5AB9-86E5-2BD1-8EFC-49C204619282}"/>
              </a:ext>
            </a:extLst>
          </p:cNvPr>
          <p:cNvSpPr/>
          <p:nvPr/>
        </p:nvSpPr>
        <p:spPr>
          <a:xfrm>
            <a:off x="10981626" y="811414"/>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bg2"/>
            </a:solidFill>
            <a:prstDash val="solid"/>
            <a:miter/>
          </a:ln>
        </p:spPr>
        <p:txBody>
          <a:bodyPr rtlCol="0" anchor="ctr"/>
          <a:lstStyle/>
          <a:p>
            <a:endParaRPr lang="en-US"/>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7" y="1600200"/>
            <a:ext cx="10055353" cy="3657601"/>
          </a:xfrm>
        </p:spPr>
        <p:txBody>
          <a:bodyPr anchor="b">
            <a:noAutofit/>
          </a:bodyPr>
          <a:lstStyle>
            <a:lvl1pPr marL="164592" indent="-164592">
              <a:lnSpc>
                <a:spcPct val="100000"/>
              </a:lnSpc>
              <a:spcBef>
                <a:spcPts val="0"/>
              </a:spcBef>
              <a:buNone/>
              <a:defRPr sz="5400" b="0" i="0" cap="all" baseline="0">
                <a:solidFill>
                  <a:schemeClr val="bg2"/>
                </a:solidFill>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noAutofit/>
          </a:bodyPr>
          <a:lstStyle>
            <a:lvl1pPr>
              <a:defRPr>
                <a:solidFill>
                  <a:schemeClr val="bg1"/>
                </a:solidFill>
              </a:defRPr>
            </a:lvl1pPr>
          </a:lstStyle>
          <a:p>
            <a:fld id="{D34B2334-B27F-4DA0-8A92-599603070D6B}" type="datetime1">
              <a:rPr lang="en-US" smtClean="0"/>
              <a:t>6/2/2026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13" name="Title 5">
            <a:extLst>
              <a:ext uri="{FF2B5EF4-FFF2-40B4-BE49-F238E27FC236}">
                <a16:creationId xmlns:a16="http://schemas.microsoft.com/office/drawing/2014/main" id="{A4A8879E-F637-BA38-C325-517B59E125EE}"/>
              </a:ext>
            </a:extLst>
          </p:cNvPr>
          <p:cNvSpPr>
            <a:spLocks noGrp="1"/>
          </p:cNvSpPr>
          <p:nvPr>
            <p:ph type="title" hasCustomPrompt="1"/>
          </p:nvPr>
        </p:nvSpPr>
        <p:spPr>
          <a:xfrm>
            <a:off x="612648" y="5486398"/>
            <a:ext cx="10058400" cy="669473"/>
          </a:xfrm>
        </p:spPr>
        <p:txBody>
          <a:bodyPr anchor="ctr">
            <a:normAutofit/>
          </a:bodyPr>
          <a:lstStyle>
            <a:lvl1pPr>
              <a:lnSpc>
                <a:spcPct val="120000"/>
              </a:lnSpc>
              <a:defRPr sz="1800" cap="none" baseline="0">
                <a:solidFill>
                  <a:schemeClr val="bg2"/>
                </a:solidFill>
              </a:defRPr>
            </a:lvl1pPr>
          </a:lstStyle>
          <a:p>
            <a:r>
              <a:rPr lang="en-US" dirty="0"/>
              <a:t>Quote Author</a:t>
            </a:r>
          </a:p>
        </p:txBody>
      </p:sp>
    </p:spTree>
    <p:extLst>
      <p:ext uri="{BB962C8B-B14F-4D97-AF65-F5344CB8AC3E}">
        <p14:creationId xmlns:p14="http://schemas.microsoft.com/office/powerpoint/2010/main" val="2160219630"/>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3">
    <p:bg>
      <p:bgPr>
        <a:solidFill>
          <a:schemeClr val="accent1">
            <a:lumMod val="5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20ED10B2-4172-93C9-B408-242DDBA504A8}"/>
              </a:ext>
            </a:extLst>
          </p:cNvPr>
          <p:cNvSpPr/>
          <p:nvPr/>
        </p:nvSpPr>
        <p:spPr>
          <a:xfrm>
            <a:off x="11250895" y="5430148"/>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4CF4AA95-C597-81F0-35EA-96B5BA7A12BB}"/>
              </a:ext>
            </a:extLst>
          </p:cNvPr>
          <p:cNvSpPr/>
          <p:nvPr/>
        </p:nvSpPr>
        <p:spPr>
          <a:xfrm>
            <a:off x="685800" y="5780643"/>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DA37871-D86F-9BA6-1D96-9B3392C2F247}"/>
              </a:ext>
            </a:extLst>
          </p:cNvPr>
          <p:cNvSpPr/>
          <p:nvPr/>
        </p:nvSpPr>
        <p:spPr>
          <a:xfrm>
            <a:off x="10998565" y="5512580"/>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DB203EFA-FE43-9B63-5768-4A3FD1509639}"/>
              </a:ext>
            </a:extLst>
          </p:cNvPr>
          <p:cNvSpPr/>
          <p:nvPr/>
        </p:nvSpPr>
        <p:spPr>
          <a:xfrm>
            <a:off x="10976145" y="5512585"/>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2"/>
            </a:solidFill>
            <a:prstDash val="solid"/>
            <a:miter/>
          </a:ln>
        </p:spPr>
        <p:txBody>
          <a:bodyPr rtlCol="0" anchor="ctr"/>
          <a:lstStyle/>
          <a:p>
            <a:endParaRPr lang="en-US"/>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868680"/>
            <a:ext cx="9140952" cy="3660746"/>
          </a:xfrm>
        </p:spPr>
        <p:txBody>
          <a:bodyPr anchor="ctr">
            <a:noAutofit/>
          </a:bodyPr>
          <a:lstStyle>
            <a:lvl1pPr marL="164592" indent="-164592">
              <a:lnSpc>
                <a:spcPct val="110000"/>
              </a:lnSpc>
              <a:spcBef>
                <a:spcPts val="0"/>
              </a:spcBef>
              <a:buNone/>
              <a:defRPr sz="5400" b="0" i="0" cap="all" baseline="0">
                <a:solidFill>
                  <a:schemeClr val="bg2"/>
                </a:solidFill>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noAutofit/>
          </a:bodyPr>
          <a:lstStyle>
            <a:lvl1pPr>
              <a:defRPr>
                <a:solidFill>
                  <a:schemeClr val="bg1"/>
                </a:solidFill>
              </a:defRPr>
            </a:lvl1pPr>
          </a:lstStyle>
          <a:p>
            <a:fld id="{D9B8D85F-DE7D-4C09-9BDD-03377313F809}" type="datetime1">
              <a:rPr lang="en-US" smtClean="0"/>
              <a:t>6/2/2026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13" name="Title 12">
            <a:extLst>
              <a:ext uri="{FF2B5EF4-FFF2-40B4-BE49-F238E27FC236}">
                <a16:creationId xmlns:a16="http://schemas.microsoft.com/office/drawing/2014/main" id="{F259B8E5-883A-B6CE-4C6C-F6F48B038CDE}"/>
              </a:ext>
            </a:extLst>
          </p:cNvPr>
          <p:cNvSpPr>
            <a:spLocks noGrp="1"/>
          </p:cNvSpPr>
          <p:nvPr>
            <p:ph type="title" hasCustomPrompt="1"/>
          </p:nvPr>
        </p:nvSpPr>
        <p:spPr>
          <a:xfrm>
            <a:off x="612648" y="4617720"/>
            <a:ext cx="9140951" cy="788609"/>
          </a:xfrm>
        </p:spPr>
        <p:txBody>
          <a:bodyPr anchor="t">
            <a:normAutofit/>
          </a:bodyPr>
          <a:lstStyle>
            <a:lvl1pPr>
              <a:lnSpc>
                <a:spcPct val="120000"/>
              </a:lnSpc>
              <a:defRPr sz="1800" cap="none" baseline="0">
                <a:solidFill>
                  <a:schemeClr val="bg2"/>
                </a:solidFill>
              </a:defRPr>
            </a:lvl1pPr>
          </a:lstStyle>
          <a:p>
            <a:r>
              <a:rPr lang="en-US" dirty="0"/>
              <a:t>Quote Author</a:t>
            </a:r>
          </a:p>
        </p:txBody>
      </p:sp>
    </p:spTree>
    <p:extLst>
      <p:ext uri="{BB962C8B-B14F-4D97-AF65-F5344CB8AC3E}">
        <p14:creationId xmlns:p14="http://schemas.microsoft.com/office/powerpoint/2010/main" val="22918804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10963655" cy="1133170"/>
          </a:xfrm>
        </p:spPr>
        <p:txBody>
          <a:bodyPr anchor="b">
            <a:noAutofit/>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6627D5A5-84C3-7EDE-A8EB-2DE057DE46AB}"/>
              </a:ext>
            </a:extLst>
          </p:cNvPr>
          <p:cNvSpPr>
            <a:spLocks noGrp="1"/>
          </p:cNvSpPr>
          <p:nvPr>
            <p:ph sz="quarter" idx="15"/>
          </p:nvPr>
        </p:nvSpPr>
        <p:spPr>
          <a:xfrm>
            <a:off x="612775" y="1965960"/>
            <a:ext cx="5074920" cy="419576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9">
            <a:extLst>
              <a:ext uri="{FF2B5EF4-FFF2-40B4-BE49-F238E27FC236}">
                <a16:creationId xmlns:a16="http://schemas.microsoft.com/office/drawing/2014/main" id="{D54150AE-A7C6-D328-35D7-F5B840930E3B}"/>
              </a:ext>
            </a:extLst>
          </p:cNvPr>
          <p:cNvSpPr>
            <a:spLocks noGrp="1"/>
          </p:cNvSpPr>
          <p:nvPr>
            <p:ph sz="quarter" idx="16"/>
          </p:nvPr>
        </p:nvSpPr>
        <p:spPr>
          <a:xfrm>
            <a:off x="6470969" y="1965960"/>
            <a:ext cx="5075237" cy="419576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68CAF44C-1683-44E3-97C5-DF51C69BF7AA}" type="datetime1">
              <a:rPr lang="en-US" smtClean="0"/>
              <a:t>6/2/2026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7902439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FA77448-F1DA-CAC1-9B05-8F5CE65586ED}"/>
              </a:ext>
            </a:extLst>
          </p:cNvPr>
          <p:cNvSpPr>
            <a:spLocks noGrp="1"/>
          </p:cNvSpPr>
          <p:nvPr>
            <p:ph type="title"/>
          </p:nvPr>
        </p:nvSpPr>
        <p:spPr>
          <a:xfrm>
            <a:off x="612647" y="685800"/>
            <a:ext cx="10963655" cy="1133170"/>
          </a:xfrm>
        </p:spPr>
        <p:txBody>
          <a:bodyPr anchor="b">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40080" y="1878566"/>
            <a:ext cx="5074920" cy="559834"/>
          </a:xfrm>
        </p:spPr>
        <p:txBody>
          <a:bodyPr anchor="b">
            <a:noAutofit/>
          </a:bodyPr>
          <a:lstStyle>
            <a:lvl1pPr marL="0" indent="0">
              <a:lnSpc>
                <a:spcPct val="90000"/>
              </a:lnSpc>
              <a:buNone/>
              <a:defRPr sz="16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497572" y="1878566"/>
            <a:ext cx="5075556" cy="559834"/>
          </a:xfrm>
        </p:spPr>
        <p:txBody>
          <a:bodyPr anchor="b">
            <a:noAutofit/>
          </a:bodyPr>
          <a:lstStyle>
            <a:lvl1pPr marL="0" indent="0">
              <a:lnSpc>
                <a:spcPct val="90000"/>
              </a:lnSpc>
              <a:buNone/>
              <a:defRPr sz="16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76AAF7-C632-FCD0-6A60-E0EA4A52F229}"/>
              </a:ext>
            </a:extLst>
          </p:cNvPr>
          <p:cNvSpPr>
            <a:spLocks noGrp="1"/>
          </p:cNvSpPr>
          <p:nvPr>
            <p:ph sz="quarter" idx="15"/>
          </p:nvPr>
        </p:nvSpPr>
        <p:spPr>
          <a:xfrm>
            <a:off x="609600" y="2514600"/>
            <a:ext cx="5075238" cy="3659188"/>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11">
            <a:extLst>
              <a:ext uri="{FF2B5EF4-FFF2-40B4-BE49-F238E27FC236}">
                <a16:creationId xmlns:a16="http://schemas.microsoft.com/office/drawing/2014/main" id="{CD998360-6973-27D8-8B08-ACAE10572B32}"/>
              </a:ext>
            </a:extLst>
          </p:cNvPr>
          <p:cNvSpPr>
            <a:spLocks noGrp="1"/>
          </p:cNvSpPr>
          <p:nvPr>
            <p:ph sz="quarter" idx="16"/>
          </p:nvPr>
        </p:nvSpPr>
        <p:spPr>
          <a:xfrm>
            <a:off x="6497572" y="2514600"/>
            <a:ext cx="5075556" cy="3659188"/>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noAutofit/>
          </a:bodyPr>
          <a:lstStyle/>
          <a:p>
            <a:r>
              <a:rPr lang="en-US"/>
              <a:t>Sample Footer Text</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noAutofit/>
          </a:bodyPr>
          <a:lstStyle/>
          <a:p>
            <a:fld id="{CD150565-788C-402B-B078-3F96B9A231B8}" type="datetime1">
              <a:rPr lang="en-US" smtClean="0"/>
              <a:t>6/2/2026</a:t>
            </a:fld>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2853536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5184-1DAA-DFF4-A408-3D5DD1517148}"/>
              </a:ext>
            </a:extLst>
          </p:cNvPr>
          <p:cNvSpPr>
            <a:spLocks noGrp="1"/>
          </p:cNvSpPr>
          <p:nvPr>
            <p:ph type="title"/>
          </p:nvPr>
        </p:nvSpPr>
        <p:spPr>
          <a:xfrm>
            <a:off x="612647" y="685800"/>
            <a:ext cx="10963655" cy="1133170"/>
          </a:xfrm>
        </p:spPr>
        <p:txBody>
          <a:bodyPr anchor="b">
            <a:noAutofit/>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noAutofit/>
          </a:bodyPr>
          <a:lstStyle/>
          <a:p>
            <a:fld id="{D7B20C69-CB4E-44F7-A408-67C55627795C}" type="datetime1">
              <a:rPr lang="en-US" smtClean="0"/>
              <a:t>6/2/2026</a:t>
            </a:fld>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4881525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noAutofit/>
          </a:bodyPr>
          <a:lstStyle/>
          <a:p>
            <a:r>
              <a:rPr lang="en-US"/>
              <a:t>Sample Footer Text</a:t>
            </a:r>
          </a:p>
        </p:txBody>
      </p:sp>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noAutofit/>
          </a:bodyPr>
          <a:lstStyle/>
          <a:p>
            <a:fld id="{A0C8FE45-F91B-4375-B362-4DC6F9A2A304}" type="datetime1">
              <a:rPr lang="en-US" smtClean="0"/>
              <a:t>6/2/2026</a:t>
            </a:fld>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12599015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A9EA653-B766-E096-036C-1C173E2991BD}"/>
              </a:ext>
            </a:extLst>
          </p:cNvPr>
          <p:cNvSpPr>
            <a:spLocks noGrp="1"/>
          </p:cNvSpPr>
          <p:nvPr>
            <p:ph type="title"/>
          </p:nvPr>
        </p:nvSpPr>
        <p:spPr>
          <a:xfrm>
            <a:off x="612647" y="685800"/>
            <a:ext cx="3654553" cy="3643916"/>
          </a:xfrm>
        </p:spPr>
        <p:txBody>
          <a:bodyPr anchor="t">
            <a:noAutofit/>
          </a:bodyPr>
          <a:lstStyle>
            <a:lvl1pPr>
              <a:defRPr sz="3600"/>
            </a:lvl1pPr>
          </a:lstStyle>
          <a:p>
            <a:r>
              <a:rPr lang="en-US"/>
              <a:t>Click to edit Master title style</a:t>
            </a:r>
            <a:endParaRPr lang="en-US" dirty="0"/>
          </a:p>
        </p:txBody>
      </p:sp>
      <p:sp>
        <p:nvSpPr>
          <p:cNvPr id="9" name="Text Placeholder 3">
            <a:extLst>
              <a:ext uri="{FF2B5EF4-FFF2-40B4-BE49-F238E27FC236}">
                <a16:creationId xmlns:a16="http://schemas.microsoft.com/office/drawing/2014/main" id="{31845593-CC30-27D6-3F82-E2BA784C49F2}"/>
              </a:ext>
            </a:extLst>
          </p:cNvPr>
          <p:cNvSpPr>
            <a:spLocks noGrp="1"/>
          </p:cNvSpPr>
          <p:nvPr>
            <p:ph type="body" sz="half" idx="2"/>
          </p:nvPr>
        </p:nvSpPr>
        <p:spPr>
          <a:xfrm>
            <a:off x="612647" y="4526280"/>
            <a:ext cx="3654553" cy="1621111"/>
          </a:xfrm>
        </p:spPr>
        <p:txBody>
          <a:bodyPr anchor="b">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4876801" y="685800"/>
            <a:ext cx="6699502" cy="5486400"/>
          </a:xfrm>
        </p:spPr>
        <p:txBody>
          <a:bodyPr vert="horz" lIns="91440" tIns="45720" rIns="91440" bIns="45720" rtlCol="0">
            <a:noAutofit/>
          </a:bodyPr>
          <a:lstStyle>
            <a:lvl1pPr>
              <a:defRPr lang="en-US" sz="14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noAutofit/>
          </a:bodyPr>
          <a:lstStyle/>
          <a:p>
            <a:fld id="{572A1522-8F1E-408E-ABA2-6F5B206582B8}" type="datetime1">
              <a:rPr lang="en-US" smtClean="0"/>
              <a:t>6/2/2026</a:t>
            </a:fld>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42736543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612647" y="685800"/>
            <a:ext cx="3654553" cy="3643916"/>
          </a:xfrm>
        </p:spPr>
        <p:txBody>
          <a:bodyPr anchor="t">
            <a:noAutofit/>
          </a:bodyPr>
          <a:lstStyle>
            <a:lvl1pPr>
              <a:defRPr sz="54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12647" y="4526280"/>
            <a:ext cx="3654553" cy="1621111"/>
          </a:xfrm>
        </p:spPr>
        <p:txBody>
          <a:bodyPr anchor="b">
            <a:no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hasCustomPrompt="1"/>
          </p:nvPr>
        </p:nvSpPr>
        <p:spPr>
          <a:xfrm>
            <a:off x="4872039" y="685800"/>
            <a:ext cx="6699502" cy="5442639"/>
          </a:xfrm>
          <a:blipFill>
            <a:blip r:embed="rId2">
              <a:alphaModFix amt="60000"/>
            </a:blip>
            <a:stretch>
              <a:fillRect/>
            </a:stretch>
          </a:blipFill>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noAutofit/>
          </a:bodyPr>
          <a:lstStyle/>
          <a:p>
            <a:fld id="{3E19A776-5AE6-4251-8560-C6066D0B46D6}" type="datetime1">
              <a:rPr lang="en-US" smtClean="0"/>
              <a:t>6/2/2026</a:t>
            </a:fld>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531883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Picture 3">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704076" y="685801"/>
            <a:ext cx="4872227" cy="2743200"/>
          </a:xfrm>
        </p:spPr>
        <p:txBody>
          <a:bodyPr vert="horz" lIns="91440" tIns="45720" rIns="91440" bIns="45720" rtlCol="0" anchor="t">
            <a:noAutofit/>
          </a:bodyPr>
          <a:lstStyle>
            <a:lvl1pPr>
              <a:defRPr lang="en-US" sz="7000" dirty="0">
                <a:solidFill>
                  <a:schemeClr val="bg2"/>
                </a:solidFill>
              </a:defRPr>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702552" y="5277548"/>
            <a:ext cx="4873752" cy="894639"/>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a:t>Click to edit Master subtitle style</a:t>
            </a:r>
            <a:endParaRPr lang="en-US" dirty="0"/>
          </a:p>
        </p:txBody>
      </p:sp>
      <p:sp>
        <p:nvSpPr>
          <p:cNvPr id="18" name="Picture Placeholder 17">
            <a:extLst>
              <a:ext uri="{FF2B5EF4-FFF2-40B4-BE49-F238E27FC236}">
                <a16:creationId xmlns:a16="http://schemas.microsoft.com/office/drawing/2014/main" id="{74A0A082-71CB-3C57-3B74-102869C0CAC7}"/>
              </a:ext>
            </a:extLst>
          </p:cNvPr>
          <p:cNvSpPr>
            <a:spLocks noGrp="1"/>
          </p:cNvSpPr>
          <p:nvPr>
            <p:ph type="pic" sz="quarter" idx="13"/>
          </p:nvPr>
        </p:nvSpPr>
        <p:spPr>
          <a:xfrm>
            <a:off x="0" y="0"/>
            <a:ext cx="6096000" cy="6858000"/>
          </a:xfrm>
          <a:blipFill>
            <a:blip r:embed="rId2">
              <a:alphaModFix amt="60000"/>
            </a:blip>
            <a:stretch>
              <a:fillRect/>
            </a:stretch>
          </a:blipFill>
        </p:spPr>
        <p:txBody>
          <a:bodyPr/>
          <a:lstStyle/>
          <a:p>
            <a:r>
              <a:rPr lang="en-US"/>
              <a:t>Click icon to add picture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702552" y="6343955"/>
            <a:ext cx="2100482" cy="365125"/>
          </a:xfrm>
        </p:spPr>
        <p:txBody>
          <a:bodyPr>
            <a:noAutofit/>
          </a:bodyPr>
          <a:lstStyle>
            <a:lvl1pPr>
              <a:defRPr>
                <a:solidFill>
                  <a:schemeClr val="bg1"/>
                </a:solidFill>
              </a:defRPr>
            </a:lvl1p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9618883" y="6343955"/>
            <a:ext cx="1475163" cy="365125"/>
          </a:xfrm>
        </p:spPr>
        <p:txBody>
          <a:bodyPr>
            <a:noAutofit/>
          </a:bodyPr>
          <a:lstStyle>
            <a:lvl1pPr>
              <a:defRPr>
                <a:solidFill>
                  <a:schemeClr val="bg1"/>
                </a:solidFill>
                <a:effectLst/>
              </a:defRPr>
            </a:lvl1pPr>
          </a:lstStyle>
          <a:p>
            <a:fld id="{44210B3C-79E3-495A-B2C3-EF766F409D04}" type="datetime1">
              <a:rPr lang="en-US" smtClean="0"/>
              <a:t>6/2/2026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cxnSp>
        <p:nvCxnSpPr>
          <p:cNvPr id="10" name="Straight Connector 9">
            <a:extLst>
              <a:ext uri="{FF2B5EF4-FFF2-40B4-BE49-F238E27FC236}">
                <a16:creationId xmlns:a16="http://schemas.microsoft.com/office/drawing/2014/main" id="{0D373E34-3B51-EAD4-B8AB-256ACA4B8D8C}"/>
              </a:ext>
            </a:extLst>
          </p:cNvPr>
          <p:cNvCxnSpPr>
            <a:cxnSpLocks/>
          </p:cNvCxnSpPr>
          <p:nvPr userDrawn="1"/>
        </p:nvCxnSpPr>
        <p:spPr>
          <a:xfrm>
            <a:off x="6704076" y="4876800"/>
            <a:ext cx="4873752"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86033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85800"/>
            <a:ext cx="10972800" cy="1828800"/>
          </a:xfrm>
        </p:spPr>
        <p:txBody>
          <a:bodyPr anchor="b">
            <a:noAutofit/>
          </a:bodyPr>
          <a:lstStyle>
            <a:lvl1pPr>
              <a:defRPr sz="90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612775" y="3429000"/>
            <a:ext cx="10972800" cy="2743198"/>
          </a:xfrm>
        </p:spPr>
        <p:txBody>
          <a:bodyPr>
            <a:noAutofit/>
          </a:bodyPr>
          <a:lstStyle>
            <a:lvl1pPr marL="0" indent="0">
              <a:buNone/>
              <a:defRPr sz="14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a:extLst>
              <a:ext uri="{FF2B5EF4-FFF2-40B4-BE49-F238E27FC236}">
                <a16:creationId xmlns:a16="http://schemas.microsoft.com/office/drawing/2014/main" id="{A07EC6D5-3C89-D412-4A74-4DD843571D29}"/>
              </a:ext>
            </a:extLst>
          </p:cNvPr>
          <p:cNvCxnSpPr/>
          <p:nvPr userDrawn="1"/>
        </p:nvCxnSpPr>
        <p:spPr>
          <a:xfrm>
            <a:off x="621792" y="2895600"/>
            <a:ext cx="109636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195FFA61-E651-4E50-A159-710A5ED7E6FE}"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494120587"/>
      </p:ext>
    </p:extLst>
  </p:cSld>
  <p:clrMapOvr>
    <a:overrideClrMapping bg1="dk1" tx1="lt1" bg2="dk2" tx2="lt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FAB975A1-C2E9-D1D4-3C6F-7296B13798B1}"/>
              </a:ext>
            </a:extLst>
          </p:cNvPr>
          <p:cNvSpPr/>
          <p:nvPr/>
        </p:nvSpPr>
        <p:spPr>
          <a:xfrm>
            <a:off x="11254003" y="729226"/>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B243F218-F67B-B464-9035-A6AA389E6224}"/>
              </a:ext>
            </a:extLst>
          </p:cNvPr>
          <p:cNvSpPr/>
          <p:nvPr/>
        </p:nvSpPr>
        <p:spPr>
          <a:xfrm>
            <a:off x="10866791" y="1080910"/>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61F0E05A-E796-C1AE-DCB2-706459874FC1}"/>
              </a:ext>
            </a:extLst>
          </p:cNvPr>
          <p:cNvSpPr/>
          <p:nvPr/>
        </p:nvSpPr>
        <p:spPr>
          <a:xfrm>
            <a:off x="11003886" y="811408"/>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863187-9C01-45D7-5737-0DEACAA80C83}"/>
              </a:ext>
            </a:extLst>
          </p:cNvPr>
          <p:cNvSpPr/>
          <p:nvPr/>
        </p:nvSpPr>
        <p:spPr>
          <a:xfrm>
            <a:off x="10981626" y="811414"/>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85800"/>
            <a:ext cx="8226424" cy="3725056"/>
          </a:xfrm>
        </p:spPr>
        <p:txBody>
          <a:bodyPr anchor="b">
            <a:noAutofit/>
          </a:bodyPr>
          <a:lstStyle>
            <a:lvl1pPr>
              <a:defRPr sz="9000"/>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612777" y="4572000"/>
            <a:ext cx="8226424" cy="1608008"/>
          </a:xfrm>
        </p:spPr>
        <p:txBody>
          <a:bodyPr>
            <a:noAutofit/>
          </a:bodyPr>
          <a:lstStyle>
            <a:lvl1pPr marL="0" indent="0">
              <a:buNone/>
              <a:defRPr sz="1800"/>
            </a:lvl1pPr>
            <a:lvl2pPr marL="228600" indent="0">
              <a:buNone/>
              <a:defRPr sz="1800"/>
            </a:lvl2pPr>
            <a:lvl3pPr marL="457200" indent="0">
              <a:buNone/>
              <a:defRPr sz="1800"/>
            </a:lvl3pPr>
            <a:lvl4pPr marL="685800" indent="0">
              <a:buNone/>
              <a:defRPr sz="1800"/>
            </a:lvl4pPr>
            <a:lvl5pPr marL="914400" indent="0">
              <a:buNone/>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8E9E0D87-B7D0-4C2E-BAD1-97A555313A20}" type="datetime1">
              <a:rPr lang="en-US" smtClean="0"/>
              <a:t>6/2/2026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910536453"/>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Picture 4">
    <p:bg>
      <p:bgPr>
        <a:solidFill>
          <a:schemeClr val="tx2"/>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52BC951B-4746-1854-C399-682CFE142A50}"/>
              </a:ext>
            </a:extLst>
          </p:cNvPr>
          <p:cNvCxnSpPr/>
          <p:nvPr userDrawn="1"/>
        </p:nvCxnSpPr>
        <p:spPr>
          <a:xfrm>
            <a:off x="612646" y="4876800"/>
            <a:ext cx="70774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7" y="685799"/>
            <a:ext cx="7080507" cy="3200400"/>
          </a:xfrm>
        </p:spPr>
        <p:txBody>
          <a:bodyPr vert="horz" lIns="91440" tIns="45720" rIns="91440" bIns="45720" rtlCol="0" anchor="t">
            <a:noAutofit/>
          </a:bodyPr>
          <a:lstStyle>
            <a:lvl1pPr>
              <a:defRPr lang="en-US" sz="7000" dirty="0">
                <a:solidFill>
                  <a:schemeClr val="bg2"/>
                </a:solidFill>
              </a:defRPr>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6" y="5277549"/>
            <a:ext cx="7080507" cy="894646"/>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a:t>Click to edit Master subtitle style</a:t>
            </a:r>
            <a:endParaRPr lang="en-US" dirty="0"/>
          </a:p>
        </p:txBody>
      </p:sp>
      <p:sp>
        <p:nvSpPr>
          <p:cNvPr id="8" name="Footer Placeholder 7">
            <a:extLst>
              <a:ext uri="{FF2B5EF4-FFF2-40B4-BE49-F238E27FC236}">
                <a16:creationId xmlns:a16="http://schemas.microsoft.com/office/drawing/2014/main" id="{9A6E6A4C-6C55-068A-43AA-78DB4D1D643B}"/>
              </a:ext>
            </a:extLst>
          </p:cNvPr>
          <p:cNvSpPr>
            <a:spLocks noGrp="1"/>
          </p:cNvSpPr>
          <p:nvPr>
            <p:ph type="ftr" sz="quarter" idx="15"/>
          </p:nvPr>
        </p:nvSpPr>
        <p:spPr>
          <a:xfrm>
            <a:off x="612646" y="6338703"/>
            <a:ext cx="2070484" cy="365125"/>
          </a:xfrm>
        </p:spPr>
        <p:txBody>
          <a:bodyPr>
            <a:noAutofit/>
          </a:bodyPr>
          <a:lstStyle>
            <a:lvl1pPr>
              <a:defRPr>
                <a:solidFill>
                  <a:schemeClr val="bg1"/>
                </a:solidFill>
              </a:defRPr>
            </a:lvl1pPr>
          </a:lstStyle>
          <a:p>
            <a:r>
              <a:rPr lang="en-US" dirty="0"/>
              <a:t>Sample Footer Text</a:t>
            </a:r>
          </a:p>
        </p:txBody>
      </p:sp>
      <p:sp>
        <p:nvSpPr>
          <p:cNvPr id="7" name="Date Placeholder 6">
            <a:extLst>
              <a:ext uri="{FF2B5EF4-FFF2-40B4-BE49-F238E27FC236}">
                <a16:creationId xmlns:a16="http://schemas.microsoft.com/office/drawing/2014/main" id="{F991F941-2D53-CC10-7947-62237A245FE0}"/>
              </a:ext>
            </a:extLst>
          </p:cNvPr>
          <p:cNvSpPr>
            <a:spLocks noGrp="1"/>
          </p:cNvSpPr>
          <p:nvPr>
            <p:ph type="dt" sz="half" idx="14"/>
          </p:nvPr>
        </p:nvSpPr>
        <p:spPr>
          <a:xfrm>
            <a:off x="5887367" y="6338703"/>
            <a:ext cx="1392578" cy="365125"/>
          </a:xfrm>
        </p:spPr>
        <p:txBody>
          <a:bodyPr>
            <a:noAutofit/>
          </a:bodyPr>
          <a:lstStyle>
            <a:lvl1pPr>
              <a:defRPr>
                <a:solidFill>
                  <a:schemeClr val="bg1"/>
                </a:solidFill>
              </a:defRPr>
            </a:lvl1pPr>
          </a:lstStyle>
          <a:p>
            <a:fld id="{D6235515-DA3D-4D9A-9B02-44E2CBD9110F}" type="datetime1">
              <a:rPr lang="en-US" smtClean="0"/>
              <a:t>6/2/2026</a:t>
            </a:fld>
            <a:endParaRPr lang="en-US" dirty="0"/>
          </a:p>
        </p:txBody>
      </p:sp>
      <p:sp>
        <p:nvSpPr>
          <p:cNvPr id="9" name="Slide Number Placeholder 8">
            <a:extLst>
              <a:ext uri="{FF2B5EF4-FFF2-40B4-BE49-F238E27FC236}">
                <a16:creationId xmlns:a16="http://schemas.microsoft.com/office/drawing/2014/main" id="{C1A2CCFF-14A7-08A8-4465-732CD8928728}"/>
              </a:ext>
            </a:extLst>
          </p:cNvPr>
          <p:cNvSpPr>
            <a:spLocks noGrp="1"/>
          </p:cNvSpPr>
          <p:nvPr>
            <p:ph type="sldNum" sz="quarter" idx="16"/>
          </p:nvPr>
        </p:nvSpPr>
        <p:spPr>
          <a:xfrm>
            <a:off x="7279945" y="6342301"/>
            <a:ext cx="429207" cy="365125"/>
          </a:xfrm>
        </p:spPr>
        <p:txBody>
          <a:bodyPr>
            <a:noAutofit/>
          </a:bodyPr>
          <a:lstStyle>
            <a:lvl1pPr>
              <a:defRPr>
                <a:solidFill>
                  <a:schemeClr val="bg1"/>
                </a:solidFill>
              </a:defRPr>
            </a:lvl1pPr>
          </a:lstStyle>
          <a:p>
            <a:fld id="{AEAA3239-9EA4-4A65-A281-97F994456D9F}" type="slidenum">
              <a:rPr lang="en-US" smtClean="0"/>
              <a:pPr/>
              <a:t>‹#›</a:t>
            </a:fld>
            <a:endParaRPr lang="en-US" dirty="0"/>
          </a:p>
        </p:txBody>
      </p:sp>
      <p:sp>
        <p:nvSpPr>
          <p:cNvPr id="26" name="Picture Placeholder 25">
            <a:extLst>
              <a:ext uri="{FF2B5EF4-FFF2-40B4-BE49-F238E27FC236}">
                <a16:creationId xmlns:a16="http://schemas.microsoft.com/office/drawing/2014/main" id="{E193964F-665E-F49A-D553-C01524CDE0CA}"/>
              </a:ext>
            </a:extLst>
          </p:cNvPr>
          <p:cNvSpPr>
            <a:spLocks noGrp="1"/>
          </p:cNvSpPr>
          <p:nvPr>
            <p:ph type="pic" sz="quarter" idx="17"/>
          </p:nvPr>
        </p:nvSpPr>
        <p:spPr>
          <a:xfrm>
            <a:off x="8302749" y="0"/>
            <a:ext cx="3889251" cy="6858000"/>
          </a:xfrm>
          <a:blipFill>
            <a:blip r:embed="rId2">
              <a:alphaModFix amt="60000"/>
            </a:blip>
            <a:stretch>
              <a:fillRect/>
            </a:stretch>
          </a:blipFill>
        </p:spPr>
        <p:txBody>
          <a:bodyPr/>
          <a:lstStyle/>
          <a:p>
            <a:r>
              <a:rPr lang="en-US"/>
              <a:t>Click icon to add picture</a:t>
            </a:r>
          </a:p>
        </p:txBody>
      </p:sp>
    </p:spTree>
    <p:extLst>
      <p:ext uri="{BB962C8B-B14F-4D97-AF65-F5344CB8AC3E}">
        <p14:creationId xmlns:p14="http://schemas.microsoft.com/office/powerpoint/2010/main" val="2963613033"/>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D384F42E-A74C-773B-7B96-F942975CEC14}"/>
              </a:ext>
            </a:extLst>
          </p:cNvPr>
          <p:cNvSpPr/>
          <p:nvPr/>
        </p:nvSpPr>
        <p:spPr>
          <a:xfrm>
            <a:off x="11250895" y="5144929"/>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9441727F-19A3-14E1-5EAC-C550CEB6A0D1}"/>
              </a:ext>
            </a:extLst>
          </p:cNvPr>
          <p:cNvSpPr/>
          <p:nvPr/>
        </p:nvSpPr>
        <p:spPr>
          <a:xfrm>
            <a:off x="685800" y="5495424"/>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538F4BC9-7EC1-BB35-827A-12F5DE411031}"/>
              </a:ext>
            </a:extLst>
          </p:cNvPr>
          <p:cNvSpPr/>
          <p:nvPr/>
        </p:nvSpPr>
        <p:spPr>
          <a:xfrm>
            <a:off x="10998565" y="5227361"/>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C4B01422-D65E-4B59-B62B-467B2E896592}"/>
              </a:ext>
            </a:extLst>
          </p:cNvPr>
          <p:cNvSpPr/>
          <p:nvPr/>
        </p:nvSpPr>
        <p:spPr>
          <a:xfrm>
            <a:off x="10976145" y="5227366"/>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6" y="1600200"/>
            <a:ext cx="10483927" cy="3492875"/>
          </a:xfrm>
        </p:spPr>
        <p:txBody>
          <a:bodyPr vert="horz" lIns="91440" tIns="45720" rIns="91440" bIns="45720" rtlCol="0" anchor="b">
            <a:noAutofit/>
          </a:bodyPr>
          <a:lstStyle>
            <a:lvl1pPr>
              <a:defRPr lang="en-US" sz="9000" dirty="0"/>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6" y="5931314"/>
            <a:ext cx="10483927" cy="816864"/>
          </a:xfrm>
        </p:spPr>
        <p:txBody>
          <a:bodyPr vert="horz" lIns="91440" tIns="45720" rIns="91440" bIns="45720" rtlCol="0">
            <a:noAutofit/>
          </a:bodyPr>
          <a:lstStyle>
            <a:lvl1pPr marL="0" indent="0">
              <a:buNone/>
              <a:defRPr lang="en-US" sz="1800" dirty="0"/>
            </a:lvl1pPr>
          </a:lstStyle>
          <a:p>
            <a:pPr lvl="0"/>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12647" y="234111"/>
            <a:ext cx="2805405" cy="365125"/>
          </a:xfrm>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221509" y="234111"/>
            <a:ext cx="2875064" cy="365125"/>
          </a:xfrm>
        </p:spPr>
        <p:txBody>
          <a:bodyPr>
            <a:noAutofit/>
          </a:bodyPr>
          <a:lstStyle/>
          <a:p>
            <a:fld id="{852BD0B2-E7A7-4B81-8BAF-4B92BD6A4310}" type="datetime1">
              <a:rPr lang="en-US" smtClean="0"/>
              <a:t>6/2/2026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147096" y="234111"/>
            <a:ext cx="429207" cy="365125"/>
          </a:xfrm>
        </p:spPr>
        <p:txBody>
          <a:bodyPr>
            <a:noAutofit/>
          </a:bodyPr>
          <a:lstStyle/>
          <a:p>
            <a:fld id="{AEAA3239-9EA4-4A65-A281-97F994456D9F}" type="slidenum">
              <a:rPr lang="en-US" smtClean="0"/>
              <a:t>‹#›</a:t>
            </a:fld>
            <a:endParaRPr lang="en-US"/>
          </a:p>
        </p:txBody>
      </p:sp>
      <p:pic>
        <p:nvPicPr>
          <p:cNvPr id="13" name="Line">
            <a:extLst>
              <a:ext uri="{FF2B5EF4-FFF2-40B4-BE49-F238E27FC236}">
                <a16:creationId xmlns:a16="http://schemas.microsoft.com/office/drawing/2014/main" id="{92FB147E-E273-E8B6-AD8E-67F305FC224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971802" y="4038600"/>
            <a:ext cx="10923934" cy="745198"/>
          </a:xfrm>
          <a:prstGeom prst="rect">
            <a:avLst/>
          </a:prstGeom>
        </p:spPr>
      </p:pic>
    </p:spTree>
    <p:extLst>
      <p:ext uri="{BB962C8B-B14F-4D97-AF65-F5344CB8AC3E}">
        <p14:creationId xmlns:p14="http://schemas.microsoft.com/office/powerpoint/2010/main" val="69893122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accent1">
            <a:lumMod val="5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8BBA50F-B667-1177-26B1-7D22AB66A6BE}"/>
              </a:ext>
            </a:extLst>
          </p:cNvPr>
          <p:cNvSpPr/>
          <p:nvPr/>
        </p:nvSpPr>
        <p:spPr>
          <a:xfrm>
            <a:off x="11250895" y="4645152"/>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BCABC7F5-2293-EB7F-52E5-80715C8DB858}"/>
              </a:ext>
            </a:extLst>
          </p:cNvPr>
          <p:cNvSpPr/>
          <p:nvPr/>
        </p:nvSpPr>
        <p:spPr>
          <a:xfrm>
            <a:off x="685800" y="4995647"/>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56A8C943-7CF3-88D6-95B0-95E7B412DE0F}"/>
              </a:ext>
            </a:extLst>
          </p:cNvPr>
          <p:cNvSpPr/>
          <p:nvPr/>
        </p:nvSpPr>
        <p:spPr>
          <a:xfrm>
            <a:off x="10998565" y="4727584"/>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AFB0A8E7-2867-2D3A-F6B7-15ED02236CE8}"/>
              </a:ext>
            </a:extLst>
          </p:cNvPr>
          <p:cNvSpPr/>
          <p:nvPr/>
        </p:nvSpPr>
        <p:spPr>
          <a:xfrm>
            <a:off x="10976145" y="4727589"/>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2"/>
            </a:solidFill>
            <a:prstDash val="solid"/>
            <a:miter/>
          </a:ln>
        </p:spPr>
        <p:txBody>
          <a:bodyPr rtlCol="0" anchor="ctr"/>
          <a:lstStyle/>
          <a:p>
            <a:endParaRPr lang="en-US"/>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09598" y="5431536"/>
            <a:ext cx="9144001" cy="745198"/>
          </a:xfrm>
        </p:spPr>
        <p:txBody>
          <a:bodyPr vert="horz" lIns="91440" tIns="45720" rIns="91440" bIns="45720" rtlCol="0" anchor="t">
            <a:noAutofit/>
          </a:bodyPr>
          <a:lstStyle>
            <a:lvl1pPr>
              <a:defRPr lang="en-US" dirty="0">
                <a:solidFill>
                  <a:schemeClr val="bg2"/>
                </a:solidFill>
              </a:defRPr>
            </a:lvl1pPr>
          </a:lstStyle>
          <a:p>
            <a:pPr lvl="0"/>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noAutofit/>
          </a:bodyPr>
          <a:lstStyle>
            <a:lvl1pPr>
              <a:defRPr>
                <a:solidFill>
                  <a:schemeClr val="bg2"/>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noAutofit/>
          </a:bodyPr>
          <a:lstStyle>
            <a:lvl1pPr>
              <a:defRPr>
                <a:solidFill>
                  <a:schemeClr val="bg2"/>
                </a:solidFill>
              </a:defRPr>
            </a:lvl1pPr>
          </a:lstStyle>
          <a:p>
            <a:fld id="{A0E657DB-59AB-47CC-B4C7-A245A3C76BB1}" type="datetime1">
              <a:rPr lang="en-US" smtClean="0"/>
              <a:t>6/2/2026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2"/>
                </a:solidFill>
              </a:defRPr>
            </a:lvl1pPr>
          </a:lstStyle>
          <a:p>
            <a:fld id="{AEAA3239-9EA4-4A65-A281-97F994456D9F}" type="slidenum">
              <a:rPr lang="en-US" smtClean="0"/>
              <a:pPr/>
              <a:t>‹#›</a:t>
            </a:fld>
            <a:endParaRPr lang="en-US"/>
          </a:p>
        </p:txBody>
      </p:sp>
      <p:sp>
        <p:nvSpPr>
          <p:cNvPr id="7" name="Title 6">
            <a:extLst>
              <a:ext uri="{FF2B5EF4-FFF2-40B4-BE49-F238E27FC236}">
                <a16:creationId xmlns:a16="http://schemas.microsoft.com/office/drawing/2014/main" id="{B53A7BE5-EAB2-BB8C-D7FC-D78B8A5AFACF}"/>
              </a:ext>
            </a:extLst>
          </p:cNvPr>
          <p:cNvSpPr>
            <a:spLocks noGrp="1"/>
          </p:cNvSpPr>
          <p:nvPr>
            <p:ph type="title"/>
          </p:nvPr>
        </p:nvSpPr>
        <p:spPr>
          <a:xfrm>
            <a:off x="612648" y="685798"/>
            <a:ext cx="10058400" cy="3355848"/>
          </a:xfrm>
        </p:spPr>
        <p:txBody>
          <a:bodyPr vert="horz" lIns="91440" tIns="45720" rIns="91440" bIns="45720" rtlCol="0" anchor="t">
            <a:noAutofit/>
          </a:bodyPr>
          <a:lstStyle>
            <a:lvl1pPr>
              <a:defRPr lang="en-US" sz="9000">
                <a:solidFill>
                  <a:schemeClr val="bg2"/>
                </a:solidFill>
              </a:defRPr>
            </a:lvl1pPr>
          </a:lstStyle>
          <a:p>
            <a:pPr lvl="0"/>
            <a:r>
              <a:rPr lang="en-US"/>
              <a:t>Click to edit Master title style</a:t>
            </a:r>
            <a:endParaRPr lang="en-US" dirty="0"/>
          </a:p>
        </p:txBody>
      </p:sp>
    </p:spTree>
    <p:extLst>
      <p:ext uri="{BB962C8B-B14F-4D97-AF65-F5344CB8AC3E}">
        <p14:creationId xmlns:p14="http://schemas.microsoft.com/office/powerpoint/2010/main" val="2489393434"/>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6AC1F45-7001-8B9F-DFF6-7AB9BDFFEEB2}"/>
              </a:ext>
            </a:extLst>
          </p:cNvPr>
          <p:cNvSpPr/>
          <p:nvPr/>
        </p:nvSpPr>
        <p:spPr>
          <a:xfrm>
            <a:off x="11250895" y="5791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54C7D192-E835-0A48-0A40-F45D83E2583F}"/>
              </a:ext>
            </a:extLst>
          </p:cNvPr>
          <p:cNvSpPr/>
          <p:nvPr/>
        </p:nvSpPr>
        <p:spPr>
          <a:xfrm>
            <a:off x="685800" y="6141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FB376E1-8198-EB00-587E-C647BCF364D4}"/>
              </a:ext>
            </a:extLst>
          </p:cNvPr>
          <p:cNvSpPr/>
          <p:nvPr/>
        </p:nvSpPr>
        <p:spPr>
          <a:xfrm>
            <a:off x="10998565" y="5873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1F94599F-6DE1-A082-E9E1-D732956078AB}"/>
              </a:ext>
            </a:extLst>
          </p:cNvPr>
          <p:cNvSpPr/>
          <p:nvPr/>
        </p:nvSpPr>
        <p:spPr>
          <a:xfrm>
            <a:off x="10976145" y="5873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hasCustomPrompt="1"/>
          </p:nvPr>
        </p:nvSpPr>
        <p:spPr>
          <a:xfrm>
            <a:off x="609600" y="990600"/>
            <a:ext cx="10058400" cy="5029200"/>
          </a:xfrm>
        </p:spPr>
        <p:txBody>
          <a:bodyPr vert="horz" lIns="91440" tIns="45720" rIns="91440" bIns="45720" rtlCol="0" anchor="b">
            <a:noAutofit/>
          </a:bodyPr>
          <a:lstStyle>
            <a:lvl1pPr>
              <a:defRPr lang="en-US" sz="11000" dirty="0"/>
            </a:lvl1pPr>
          </a:lstStyle>
          <a:p>
            <a:pPr lvl="0"/>
            <a:r>
              <a:rPr lang="en-US" dirty="0"/>
              <a:t>Section Header</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12647" y="137388"/>
            <a:ext cx="2805405" cy="365125"/>
          </a:xfrm>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893929" y="137388"/>
            <a:ext cx="2202644" cy="365125"/>
          </a:xfrm>
        </p:spPr>
        <p:txBody>
          <a:bodyPr>
            <a:noAutofit/>
          </a:bodyPr>
          <a:lstStyle/>
          <a:p>
            <a:fld id="{1415DC98-F527-4737-A5B9-3597210FA2F7}" type="datetime1">
              <a:rPr lang="en-US" smtClean="0"/>
              <a:t>6/2/2026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147096" y="137388"/>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70464960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685799"/>
            <a:ext cx="10963655" cy="91440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600200"/>
            <a:ext cx="10963656" cy="4572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612647" y="6343955"/>
            <a:ext cx="2805405" cy="365125"/>
          </a:xfrm>
          <a:prstGeom prst="rect">
            <a:avLst/>
          </a:prstGeom>
        </p:spPr>
        <p:txBody>
          <a:bodyPr vert="horz" lIns="91440" tIns="45720" rIns="91440" bIns="45720" rtlCol="0" anchor="ctr">
            <a:normAutofit/>
          </a:bodyPr>
          <a:lstStyle>
            <a:lvl1pPr algn="l" rtl="0">
              <a:defRPr sz="800" b="0" i="0" cap="all" baseline="0">
                <a:solidFill>
                  <a:schemeClr val="tx1"/>
                </a:solidFill>
                <a:latin typeface="+mn-lt"/>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8893929" y="6343955"/>
            <a:ext cx="2202644" cy="365125"/>
          </a:xfrm>
          <a:prstGeom prst="rect">
            <a:avLst/>
          </a:prstGeom>
        </p:spPr>
        <p:txBody>
          <a:bodyPr vert="horz" lIns="91440" tIns="45720" rIns="91440" bIns="45720" rtlCol="0" anchor="ctr">
            <a:normAutofit/>
          </a:bodyPr>
          <a:lstStyle>
            <a:lvl1pPr algn="r" rtl="0">
              <a:defRPr sz="800" b="0" i="0" cap="all" baseline="0">
                <a:solidFill>
                  <a:schemeClr val="tx1"/>
                </a:solidFill>
                <a:latin typeface="+mn-lt"/>
              </a:defRPr>
            </a:lvl1pPr>
          </a:lstStyle>
          <a:p>
            <a:fld id="{29814657-813A-4D7B-A2F8-E573BA1645D3}" type="datetime1">
              <a:rPr lang="en-US" smtClean="0"/>
              <a:t>6/2/2026</a:t>
            </a:fld>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147096" y="6343955"/>
            <a:ext cx="429207" cy="365125"/>
          </a:xfrm>
          <a:prstGeom prst="rect">
            <a:avLst/>
          </a:prstGeom>
        </p:spPr>
        <p:txBody>
          <a:bodyPr vert="horz" lIns="91440" tIns="45720" rIns="91440" bIns="45720" rtlCol="0" anchor="ctr">
            <a:normAutofit/>
          </a:bodyPr>
          <a:lstStyle>
            <a:lvl1pPr algn="r" rtl="0">
              <a:defRPr sz="800" b="0" i="0" cap="all" baseline="0">
                <a:solidFill>
                  <a:schemeClr val="tx1"/>
                </a:solidFill>
                <a:latin typeface="+mn-lt"/>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1889949673"/>
      </p:ext>
    </p:extLst>
  </p:cSld>
  <p:clrMap bg1="lt1" tx1="dk1" bg2="lt2" tx2="dk2" accent1="accent1" accent2="accent2" accent3="accent3" accent4="accent4" accent5="accent5" accent6="accent6" hlink="hlink" folHlink="folHlink"/>
  <p:sldLayoutIdLst>
    <p:sldLayoutId id="2147484119" r:id="rId1"/>
    <p:sldLayoutId id="2147484115" r:id="rId2"/>
    <p:sldLayoutId id="2147484114" r:id="rId3"/>
    <p:sldLayoutId id="2147484116" r:id="rId4"/>
    <p:sldLayoutId id="2147484117" r:id="rId5"/>
    <p:sldLayoutId id="2147484118" r:id="rId6"/>
    <p:sldLayoutId id="2147484120" r:id="rId7"/>
    <p:sldLayoutId id="2147484121" r:id="rId8"/>
    <p:sldLayoutId id="2147484122" r:id="rId9"/>
    <p:sldLayoutId id="2147484169" r:id="rId10"/>
    <p:sldLayoutId id="2147484124" r:id="rId11"/>
    <p:sldLayoutId id="2147484125" r:id="rId12"/>
    <p:sldLayoutId id="2147484126" r:id="rId13"/>
    <p:sldLayoutId id="2147484127" r:id="rId14"/>
    <p:sldLayoutId id="2147484128" r:id="rId15"/>
    <p:sldLayoutId id="2147484129" r:id="rId16"/>
    <p:sldLayoutId id="2147484130" r:id="rId17"/>
    <p:sldLayoutId id="2147484131" r:id="rId18"/>
    <p:sldLayoutId id="2147484132" r:id="rId19"/>
    <p:sldLayoutId id="2147484133" r:id="rId20"/>
    <p:sldLayoutId id="2147484134" r:id="rId21"/>
    <p:sldLayoutId id="2147484135" r:id="rId22"/>
    <p:sldLayoutId id="2147484136" r:id="rId23"/>
    <p:sldLayoutId id="2147484137" r:id="rId24"/>
    <p:sldLayoutId id="2147484138" r:id="rId25"/>
    <p:sldLayoutId id="2147484139" r:id="rId26"/>
    <p:sldLayoutId id="2147484140" r:id="rId27"/>
    <p:sldLayoutId id="2147484141" r:id="rId28"/>
    <p:sldLayoutId id="2147484142" r:id="rId29"/>
    <p:sldLayoutId id="2147484143" r:id="rId30"/>
    <p:sldLayoutId id="2147484144" r:id="rId31"/>
    <p:sldLayoutId id="2147484145" r:id="rId32"/>
    <p:sldLayoutId id="2147484146" r:id="rId33"/>
    <p:sldLayoutId id="2147484147" r:id="rId34"/>
    <p:sldLayoutId id="2147484148" r:id="rId35"/>
    <p:sldLayoutId id="2147484149" r:id="rId36"/>
    <p:sldLayoutId id="2147484150" r:id="rId37"/>
    <p:sldLayoutId id="2147484152" r:id="rId38"/>
    <p:sldLayoutId id="2147484153" r:id="rId39"/>
    <p:sldLayoutId id="2147484157" r:id="rId40"/>
    <p:sldLayoutId id="2147484158" r:id="rId41"/>
    <p:sldLayoutId id="2147484159" r:id="rId42"/>
    <p:sldLayoutId id="2147484160" r:id="rId43"/>
    <p:sldLayoutId id="2147484161" r:id="rId44"/>
    <p:sldLayoutId id="2147484162" r:id="rId45"/>
    <p:sldLayoutId id="2147484163" r:id="rId46"/>
    <p:sldLayoutId id="2147484164" r:id="rId47"/>
    <p:sldLayoutId id="2147484165" r:id="rId48"/>
    <p:sldLayoutId id="2147484166" r:id="rId49"/>
    <p:sldLayoutId id="2147484167" r:id="rId50"/>
    <p:sldLayoutId id="2147484168" r:id="rId51"/>
  </p:sldLayoutIdLst>
  <p:hf sldNum="0" hdr="0" ftr="0" dt="0"/>
  <p:txStyles>
    <p:titleStyle>
      <a:lvl1pPr algn="l" defTabSz="914400" rtl="0" eaLnBrk="1" latinLnBrk="0" hangingPunct="1">
        <a:lnSpc>
          <a:spcPct val="80000"/>
        </a:lnSpc>
        <a:spcBef>
          <a:spcPct val="0"/>
        </a:spcBef>
        <a:buNone/>
        <a:defRPr sz="5400" b="0" i="0" kern="1200" cap="all" spc="0" baseline="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800" b="0" i="0" kern="1200">
          <a:solidFill>
            <a:schemeClr val="tx2"/>
          </a:solidFill>
          <a:latin typeface="+mn-lt"/>
          <a:ea typeface="+mn-ea"/>
          <a:cs typeface="+mn-cs"/>
        </a:defRPr>
      </a:lvl1pPr>
      <a:lvl2pPr marL="228600" indent="0" algn="l" defTabSz="914400" rtl="0" eaLnBrk="1" latinLnBrk="0" hangingPunct="1">
        <a:lnSpc>
          <a:spcPct val="100000"/>
        </a:lnSpc>
        <a:spcBef>
          <a:spcPts val="500"/>
        </a:spcBef>
        <a:buFont typeface="Arial" panose="020B0604020202020204" pitchFamily="34" charset="0"/>
        <a:buNone/>
        <a:defRPr sz="1600" b="0" i="0" kern="1200">
          <a:solidFill>
            <a:schemeClr val="tx2"/>
          </a:solidFill>
          <a:latin typeface="+mn-lt"/>
          <a:ea typeface="+mn-ea"/>
          <a:cs typeface="+mn-cs"/>
        </a:defRPr>
      </a:lvl2pPr>
      <a:lvl3pPr marL="457200" indent="0" algn="l" defTabSz="914400" rtl="0" eaLnBrk="1" latinLnBrk="0" hangingPunct="1">
        <a:lnSpc>
          <a:spcPct val="100000"/>
        </a:lnSpc>
        <a:spcBef>
          <a:spcPts val="500"/>
        </a:spcBef>
        <a:buFont typeface="Arial" panose="020B0604020202020204" pitchFamily="34" charset="0"/>
        <a:buNone/>
        <a:defRPr sz="1400" b="0" i="0" kern="1200">
          <a:solidFill>
            <a:schemeClr val="tx2"/>
          </a:solidFill>
          <a:latin typeface="+mn-lt"/>
          <a:ea typeface="+mn-ea"/>
          <a:cs typeface="+mn-cs"/>
        </a:defRPr>
      </a:lvl3pPr>
      <a:lvl4pPr marL="685800" indent="0" algn="l" defTabSz="914400" rtl="0" eaLnBrk="1" latinLnBrk="0" hangingPunct="1">
        <a:lnSpc>
          <a:spcPct val="100000"/>
        </a:lnSpc>
        <a:spcBef>
          <a:spcPts val="500"/>
        </a:spcBef>
        <a:buFont typeface="Arial" panose="020B0604020202020204" pitchFamily="34" charset="0"/>
        <a:buNone/>
        <a:defRPr sz="1400" b="0" i="0" kern="1200">
          <a:solidFill>
            <a:schemeClr val="tx2"/>
          </a:solidFill>
          <a:latin typeface="+mn-lt"/>
          <a:ea typeface="+mn-ea"/>
          <a:cs typeface="+mn-cs"/>
        </a:defRPr>
      </a:lvl4pPr>
      <a:lvl5pPr marL="914400" indent="0" algn="l" defTabSz="914400" rtl="0" eaLnBrk="1" latinLnBrk="0" hangingPunct="1">
        <a:lnSpc>
          <a:spcPct val="100000"/>
        </a:lnSpc>
        <a:spcBef>
          <a:spcPts val="500"/>
        </a:spcBef>
        <a:buFont typeface="Arial" panose="020B0604020202020204" pitchFamily="34" charset="0"/>
        <a:buNone/>
        <a:defRPr sz="1400" b="0" i="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7" orient="horz" pos="2160">
          <p15:clr>
            <a:srgbClr val="F26B43"/>
          </p15:clr>
        </p15:guide>
        <p15:guide id="28" pos="3840">
          <p15:clr>
            <a:srgbClr val="F26B43"/>
          </p15:clr>
        </p15:guide>
        <p15:guide id="29" pos="7296">
          <p15:clr>
            <a:srgbClr val="F26B43"/>
          </p15:clr>
        </p15:guide>
        <p15:guide id="30" pos="38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FF4B6-3F85-6E67-ED81-21244368299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A0CBC46-76F5-CB3F-9BF0-DE7BBD3C6643}"/>
              </a:ext>
            </a:extLst>
          </p:cNvPr>
          <p:cNvSpPr>
            <a:spLocks noGrp="1"/>
          </p:cNvSpPr>
          <p:nvPr>
            <p:ph type="ctrTitle"/>
          </p:nvPr>
        </p:nvSpPr>
        <p:spPr/>
        <p:txBody>
          <a:bodyPr>
            <a:noAutofit/>
          </a:bodyPr>
          <a:lstStyle/>
          <a:p>
            <a:pPr algn="ctr"/>
            <a:r>
              <a:rPr lang="en-US" dirty="0"/>
              <a:t>Peacebuilding in mission</a:t>
            </a:r>
          </a:p>
        </p:txBody>
      </p:sp>
      <p:sp>
        <p:nvSpPr>
          <p:cNvPr id="4" name="Subtitle 3">
            <a:extLst>
              <a:ext uri="{FF2B5EF4-FFF2-40B4-BE49-F238E27FC236}">
                <a16:creationId xmlns:a16="http://schemas.microsoft.com/office/drawing/2014/main" id="{5CA5C5AD-7278-E875-15B7-835123AC22E5}"/>
              </a:ext>
            </a:extLst>
          </p:cNvPr>
          <p:cNvSpPr>
            <a:spLocks noGrp="1"/>
          </p:cNvSpPr>
          <p:nvPr>
            <p:ph type="subTitle" idx="1"/>
          </p:nvPr>
        </p:nvSpPr>
        <p:spPr/>
        <p:txBody>
          <a:bodyPr>
            <a:normAutofit/>
          </a:bodyPr>
          <a:lstStyle/>
          <a:p>
            <a:r>
              <a:rPr lang="en-US" dirty="0"/>
              <a:t>USPG Conference, High Leigh, June 26</a:t>
            </a:r>
          </a:p>
        </p:txBody>
      </p:sp>
    </p:spTree>
    <p:extLst>
      <p:ext uri="{BB962C8B-B14F-4D97-AF65-F5344CB8AC3E}">
        <p14:creationId xmlns:p14="http://schemas.microsoft.com/office/powerpoint/2010/main" val="2812452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B43C5-6FED-FC40-D1B1-71F21CC20FA5}"/>
              </a:ext>
            </a:extLst>
          </p:cNvPr>
          <p:cNvSpPr>
            <a:spLocks noGrp="1"/>
          </p:cNvSpPr>
          <p:nvPr>
            <p:ph type="ctrTitle"/>
          </p:nvPr>
        </p:nvSpPr>
        <p:spPr/>
        <p:txBody>
          <a:bodyPr/>
          <a:lstStyle/>
          <a:p>
            <a:r>
              <a:rPr lang="en-GB" sz="4400" b="1" dirty="0"/>
              <a:t>SESSION ONE</a:t>
            </a:r>
            <a:br>
              <a:rPr lang="en-GB" sz="4400" b="1" dirty="0"/>
            </a:br>
            <a:br>
              <a:rPr lang="en-GB" sz="4400" dirty="0"/>
            </a:br>
            <a:r>
              <a:rPr lang="en-GB" sz="4400" b="1" i="1" dirty="0"/>
              <a:t>"MY PEACE I GIVE TO YOU"</a:t>
            </a:r>
            <a:br>
              <a:rPr lang="en-GB" sz="4400" dirty="0"/>
            </a:br>
            <a:br>
              <a:rPr lang="en-GB" sz="4400" dirty="0"/>
            </a:br>
            <a:r>
              <a:rPr lang="en-GB" sz="4400" b="1" cap="none" dirty="0"/>
              <a:t>Peace as inner transformation and resistance to empire</a:t>
            </a:r>
            <a:br>
              <a:rPr lang="en-GB" dirty="0"/>
            </a:br>
            <a:endParaRPr lang="en-GB" sz="2400" dirty="0"/>
          </a:p>
        </p:txBody>
      </p:sp>
      <p:sp>
        <p:nvSpPr>
          <p:cNvPr id="3" name="Subtitle 2">
            <a:extLst>
              <a:ext uri="{FF2B5EF4-FFF2-40B4-BE49-F238E27FC236}">
                <a16:creationId xmlns:a16="http://schemas.microsoft.com/office/drawing/2014/main" id="{0A17CA6B-9C90-6D05-052E-7538F5F0D0F4}"/>
              </a:ext>
            </a:extLst>
          </p:cNvPr>
          <p:cNvSpPr>
            <a:spLocks noGrp="1"/>
          </p:cNvSpPr>
          <p:nvPr>
            <p:ph type="subTitle" idx="1"/>
          </p:nvPr>
        </p:nvSpPr>
        <p:spPr>
          <a:xfrm>
            <a:off x="609598" y="5427002"/>
            <a:ext cx="11247042" cy="745198"/>
          </a:xfrm>
        </p:spPr>
        <p:txBody>
          <a:bodyPr/>
          <a:lstStyle/>
          <a:p>
            <a:r>
              <a:rPr lang="en-GB" sz="3200" b="1" dirty="0"/>
              <a:t>Core Texts</a:t>
            </a:r>
            <a:r>
              <a:rPr lang="en-GB" sz="3200" dirty="0"/>
              <a:t> John 14:23–29 · Philippians 4:4–9 · Isaiah 32:15–18</a:t>
            </a:r>
            <a:br>
              <a:rPr lang="en-GB" dirty="0"/>
            </a:br>
            <a:endParaRPr lang="en-GB" dirty="0"/>
          </a:p>
        </p:txBody>
      </p:sp>
    </p:spTree>
    <p:extLst>
      <p:ext uri="{BB962C8B-B14F-4D97-AF65-F5344CB8AC3E}">
        <p14:creationId xmlns:p14="http://schemas.microsoft.com/office/powerpoint/2010/main" val="810877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0BE0F-E168-EAE6-70E4-3F14BADA1FF9}"/>
              </a:ext>
            </a:extLst>
          </p:cNvPr>
          <p:cNvSpPr>
            <a:spLocks noGrp="1"/>
          </p:cNvSpPr>
          <p:nvPr>
            <p:ph type="ctrTitle"/>
          </p:nvPr>
        </p:nvSpPr>
        <p:spPr/>
        <p:txBody>
          <a:bodyPr anchor="ctr"/>
          <a:lstStyle/>
          <a:p>
            <a:pPr algn="ctr"/>
            <a:r>
              <a:rPr lang="en-GB" sz="5400" cap="none" dirty="0"/>
              <a:t>Where is the absence of shalom most visible in your context, and who bears the cost of that absence most acutely?</a:t>
            </a:r>
          </a:p>
        </p:txBody>
      </p:sp>
    </p:spTree>
    <p:extLst>
      <p:ext uri="{BB962C8B-B14F-4D97-AF65-F5344CB8AC3E}">
        <p14:creationId xmlns:p14="http://schemas.microsoft.com/office/powerpoint/2010/main" val="341445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0BCC8-B506-03B3-832F-7CE4A1B7B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8886B-CFBE-50EC-CBBC-05C9EAFA3B83}"/>
              </a:ext>
            </a:extLst>
          </p:cNvPr>
          <p:cNvSpPr>
            <a:spLocks noGrp="1"/>
          </p:cNvSpPr>
          <p:nvPr>
            <p:ph type="ctrTitle"/>
          </p:nvPr>
        </p:nvSpPr>
        <p:spPr>
          <a:xfrm>
            <a:off x="407368" y="188640"/>
            <a:ext cx="10260632" cy="5831160"/>
          </a:xfrm>
        </p:spPr>
        <p:txBody>
          <a:bodyPr anchor="t"/>
          <a:lstStyle/>
          <a:p>
            <a:r>
              <a:rPr lang="en-GB" sz="2400" cap="none" dirty="0"/>
              <a:t>Choose two or three of the following:</a:t>
            </a:r>
            <a:br>
              <a:rPr lang="en-GB" sz="2400" cap="none" dirty="0"/>
            </a:br>
            <a:br>
              <a:rPr lang="en-GB" sz="2400" cap="none" dirty="0"/>
            </a:br>
            <a:br>
              <a:rPr lang="en-GB" sz="2400" cap="none" dirty="0"/>
            </a:br>
            <a:r>
              <a:rPr lang="en-GB" sz="2400" cap="none" dirty="0"/>
              <a:t>1. What would </a:t>
            </a:r>
            <a:r>
              <a:rPr lang="en-GB" sz="2400" i="1" cap="none" dirty="0"/>
              <a:t>shalom</a:t>
            </a:r>
            <a:r>
              <a:rPr lang="en-GB" sz="2400" cap="none" dirty="0"/>
              <a:t> (genuine, embodied, communal flourishing) look like in your specific context? What would need to change?</a:t>
            </a:r>
            <a:br>
              <a:rPr lang="en-GB" sz="2400" cap="none" dirty="0"/>
            </a:br>
            <a:br>
              <a:rPr lang="en-GB" sz="2400" cap="none" dirty="0"/>
            </a:br>
            <a:r>
              <a:rPr lang="en-GB" sz="2400" cap="none" dirty="0"/>
              <a:t>2. What unprocessed grief or </a:t>
            </a:r>
            <a:r>
              <a:rPr lang="en-GB" sz="2400" i="1" cap="none" dirty="0" err="1"/>
              <a:t>han</a:t>
            </a:r>
            <a:r>
              <a:rPr lang="en-GB" sz="2400" cap="none" dirty="0"/>
              <a:t> shapes your community's capacity for peace? What would faithful lament look like?</a:t>
            </a:r>
            <a:br>
              <a:rPr lang="en-GB" sz="2400" cap="none" dirty="0"/>
            </a:br>
            <a:br>
              <a:rPr lang="en-GB" sz="2400" cap="none" dirty="0"/>
            </a:br>
            <a:r>
              <a:rPr lang="en-GB" sz="2400" cap="none" dirty="0"/>
              <a:t>3. How does violence live in bodies in your context, and what practices of healing, physical and spiritual, have you witnessed or experienced?</a:t>
            </a:r>
            <a:br>
              <a:rPr lang="en-GB" sz="2400" cap="none" dirty="0"/>
            </a:br>
            <a:br>
              <a:rPr lang="en-GB" sz="2400" cap="none" dirty="0"/>
            </a:br>
            <a:r>
              <a:rPr lang="en-GB" sz="2400" cap="none" dirty="0"/>
              <a:t>4. What might a decolonial approach to mission require you to unlearn, and what wisdom from your own or neighbouring cultures might need to be recovered?</a:t>
            </a:r>
            <a:br>
              <a:rPr lang="en-GB" sz="2400" cap="none" dirty="0"/>
            </a:br>
            <a:br>
              <a:rPr lang="en-GB" sz="2400" cap="none" dirty="0"/>
            </a:br>
            <a:r>
              <a:rPr lang="en-GB" sz="2400" cap="none" dirty="0"/>
              <a:t>5. Where have you seen communities embodying peace in ways that surprised or challenged you? What were they actually doing?</a:t>
            </a:r>
            <a:br>
              <a:rPr lang="en-GB" sz="9600" dirty="0"/>
            </a:br>
            <a:br>
              <a:rPr lang="en-GB" sz="2800" cap="none" dirty="0"/>
            </a:br>
            <a:br>
              <a:rPr lang="en-GB" sz="2800" cap="none" dirty="0"/>
            </a:br>
            <a:endParaRPr lang="en-GB" sz="5400" cap="none" dirty="0"/>
          </a:p>
        </p:txBody>
      </p:sp>
    </p:spTree>
    <p:extLst>
      <p:ext uri="{BB962C8B-B14F-4D97-AF65-F5344CB8AC3E}">
        <p14:creationId xmlns:p14="http://schemas.microsoft.com/office/powerpoint/2010/main" val="776874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DF99F-3185-07F0-FA54-734C52C3A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88D0679-597F-3312-7930-55848D71618C}"/>
              </a:ext>
            </a:extLst>
          </p:cNvPr>
          <p:cNvSpPr>
            <a:spLocks noGrp="1"/>
          </p:cNvSpPr>
          <p:nvPr>
            <p:ph type="ctrTitle"/>
          </p:nvPr>
        </p:nvSpPr>
        <p:spPr/>
        <p:txBody>
          <a:bodyPr>
            <a:noAutofit/>
          </a:bodyPr>
          <a:lstStyle/>
          <a:p>
            <a:pPr algn="ctr"/>
            <a:r>
              <a:rPr lang="en-US" dirty="0"/>
              <a:t>Peacebuilding in mission</a:t>
            </a:r>
          </a:p>
        </p:txBody>
      </p:sp>
      <p:sp>
        <p:nvSpPr>
          <p:cNvPr id="4" name="Subtitle 3">
            <a:extLst>
              <a:ext uri="{FF2B5EF4-FFF2-40B4-BE49-F238E27FC236}">
                <a16:creationId xmlns:a16="http://schemas.microsoft.com/office/drawing/2014/main" id="{5B78A35E-4F33-9D2A-1747-B44C4AEDE586}"/>
              </a:ext>
            </a:extLst>
          </p:cNvPr>
          <p:cNvSpPr>
            <a:spLocks noGrp="1"/>
          </p:cNvSpPr>
          <p:nvPr>
            <p:ph type="subTitle" idx="1"/>
          </p:nvPr>
        </p:nvSpPr>
        <p:spPr/>
        <p:txBody>
          <a:bodyPr>
            <a:normAutofit/>
          </a:bodyPr>
          <a:lstStyle/>
          <a:p>
            <a:r>
              <a:rPr lang="en-US" dirty="0"/>
              <a:t>USPG Conference, High Leigh, June 26</a:t>
            </a:r>
          </a:p>
        </p:txBody>
      </p:sp>
    </p:spTree>
    <p:extLst>
      <p:ext uri="{BB962C8B-B14F-4D97-AF65-F5344CB8AC3E}">
        <p14:creationId xmlns:p14="http://schemas.microsoft.com/office/powerpoint/2010/main" val="3262007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960CE-7267-694B-B2BD-B9E58D6630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93B23-A9A2-B806-9560-E3F93E6FA9B1}"/>
              </a:ext>
            </a:extLst>
          </p:cNvPr>
          <p:cNvSpPr>
            <a:spLocks noGrp="1"/>
          </p:cNvSpPr>
          <p:nvPr>
            <p:ph type="ctrTitle"/>
          </p:nvPr>
        </p:nvSpPr>
        <p:spPr/>
        <p:txBody>
          <a:bodyPr/>
          <a:lstStyle/>
          <a:p>
            <a:r>
              <a:rPr lang="en-GB" sz="4400" b="1" dirty="0"/>
              <a:t>SESSION TWO</a:t>
            </a:r>
            <a:br>
              <a:rPr lang="en-GB" sz="4400" b="1" dirty="0"/>
            </a:br>
            <a:br>
              <a:rPr lang="en-GB" sz="4400" b="1" dirty="0"/>
            </a:br>
            <a:r>
              <a:rPr lang="en-GB" sz="4400" b="1" cap="none" dirty="0"/>
              <a:t>"</a:t>
            </a:r>
            <a:r>
              <a:rPr lang="en-GB" sz="4400" b="1" i="1" cap="none" dirty="0"/>
              <a:t>BLESSED ARE THE PEACEMAKERS</a:t>
            </a:r>
            <a:r>
              <a:rPr lang="en-GB" sz="4400" b="1" cap="none" dirty="0"/>
              <a:t>“</a:t>
            </a:r>
            <a:br>
              <a:rPr lang="en-GB" sz="4400" b="1" cap="none" dirty="0"/>
            </a:br>
            <a:br>
              <a:rPr lang="en-GB" sz="4400" b="1" cap="none" dirty="0"/>
            </a:br>
            <a:r>
              <a:rPr lang="en-GB" sz="4400" b="1" cap="none" dirty="0"/>
              <a:t>The church as contrast community and public witness</a:t>
            </a:r>
            <a:br>
              <a:rPr lang="en-GB" dirty="0"/>
            </a:br>
            <a:endParaRPr lang="en-GB" sz="2400" dirty="0"/>
          </a:p>
        </p:txBody>
      </p:sp>
      <p:sp>
        <p:nvSpPr>
          <p:cNvPr id="3" name="Subtitle 2">
            <a:extLst>
              <a:ext uri="{FF2B5EF4-FFF2-40B4-BE49-F238E27FC236}">
                <a16:creationId xmlns:a16="http://schemas.microsoft.com/office/drawing/2014/main" id="{A7C35675-40C1-2DC7-3743-B7109D4ABE5F}"/>
              </a:ext>
            </a:extLst>
          </p:cNvPr>
          <p:cNvSpPr>
            <a:spLocks noGrp="1"/>
          </p:cNvSpPr>
          <p:nvPr>
            <p:ph type="subTitle" idx="1"/>
          </p:nvPr>
        </p:nvSpPr>
        <p:spPr>
          <a:xfrm>
            <a:off x="191344" y="5427002"/>
            <a:ext cx="11737304" cy="1242358"/>
          </a:xfrm>
        </p:spPr>
        <p:txBody>
          <a:bodyPr/>
          <a:lstStyle/>
          <a:p>
            <a:r>
              <a:rPr lang="en-GB" sz="3200" b="1" dirty="0"/>
              <a:t>Core Texts</a:t>
            </a:r>
            <a:r>
              <a:rPr lang="en-GB" sz="3200" dirty="0"/>
              <a:t> Matthew 5:1–12 · Matthew 5:13–16 · Ephesians 2:13–22 · Luke 4:16–21</a:t>
            </a:r>
            <a:br>
              <a:rPr lang="en-GB" dirty="0"/>
            </a:br>
            <a:endParaRPr lang="en-GB" dirty="0"/>
          </a:p>
        </p:txBody>
      </p:sp>
    </p:spTree>
    <p:extLst>
      <p:ext uri="{BB962C8B-B14F-4D97-AF65-F5344CB8AC3E}">
        <p14:creationId xmlns:p14="http://schemas.microsoft.com/office/powerpoint/2010/main" val="3736602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BB180-EF4D-355A-A78D-667CB10C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AAC79E-490E-7838-00D5-32E90A1699D9}"/>
              </a:ext>
            </a:extLst>
          </p:cNvPr>
          <p:cNvSpPr>
            <a:spLocks noGrp="1"/>
          </p:cNvSpPr>
          <p:nvPr>
            <p:ph type="ctrTitle"/>
          </p:nvPr>
        </p:nvSpPr>
        <p:spPr>
          <a:xfrm>
            <a:off x="609600" y="990600"/>
            <a:ext cx="11031016" cy="5029200"/>
          </a:xfrm>
        </p:spPr>
        <p:txBody>
          <a:bodyPr anchor="ctr"/>
          <a:lstStyle/>
          <a:p>
            <a:pPr algn="ctr"/>
            <a:r>
              <a:rPr lang="en-GB" sz="5400" i="1" cap="none" dirty="0"/>
              <a:t>What would it mean for your community -your church, your organisation, your network- to be genuinely salt and light in your specific context? What would need to change?</a:t>
            </a:r>
            <a:endParaRPr lang="en-GB" sz="5400" cap="none" dirty="0"/>
          </a:p>
        </p:txBody>
      </p:sp>
    </p:spTree>
    <p:extLst>
      <p:ext uri="{BB962C8B-B14F-4D97-AF65-F5344CB8AC3E}">
        <p14:creationId xmlns:p14="http://schemas.microsoft.com/office/powerpoint/2010/main" val="2012607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CE4A1-7C31-593B-8CEB-1ADC12EB6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88389B-7DF1-2ECE-1AFB-CACDA61CC114}"/>
              </a:ext>
            </a:extLst>
          </p:cNvPr>
          <p:cNvSpPr>
            <a:spLocks noGrp="1"/>
          </p:cNvSpPr>
          <p:nvPr>
            <p:ph type="ctrTitle"/>
          </p:nvPr>
        </p:nvSpPr>
        <p:spPr>
          <a:xfrm>
            <a:off x="407368" y="188640"/>
            <a:ext cx="10260632" cy="5976664"/>
          </a:xfrm>
        </p:spPr>
        <p:txBody>
          <a:bodyPr anchor="t"/>
          <a:lstStyle/>
          <a:p>
            <a:r>
              <a:rPr lang="en-GB" sz="2400" cap="none" dirty="0"/>
              <a:t>Choose two or three of the following:</a:t>
            </a:r>
            <a:br>
              <a:rPr lang="en-GB" sz="2400" cap="none" dirty="0"/>
            </a:br>
            <a:br>
              <a:rPr lang="en-GB" sz="2400" cap="none" dirty="0"/>
            </a:br>
            <a:br>
              <a:rPr lang="en-GB" sz="2400" cap="none" dirty="0"/>
            </a:br>
            <a:r>
              <a:rPr lang="en-GB" sz="2400" cap="none" dirty="0"/>
              <a:t>1. Which of the Beatitudes most challenges or illuminates your community's current peacebuilding practice — and why?</a:t>
            </a:r>
            <a:br>
              <a:rPr lang="en-GB" sz="2400" cap="none" dirty="0"/>
            </a:br>
            <a:br>
              <a:rPr lang="en-GB" sz="2400" cap="none" dirty="0"/>
            </a:br>
            <a:r>
              <a:rPr lang="en-GB" sz="2400" cap="none" dirty="0"/>
              <a:t>2. What would a community of contrast look like in your specific context? What practices would form it? What would it cost?</a:t>
            </a:r>
            <a:br>
              <a:rPr lang="en-GB" sz="2400" cap="none" dirty="0"/>
            </a:br>
            <a:br>
              <a:rPr lang="en-GB" sz="2400" cap="none" dirty="0"/>
            </a:br>
            <a:r>
              <a:rPr lang="en-GB" sz="2400" cap="none" dirty="0"/>
              <a:t>3. Where has the church in your context failed to be a </a:t>
            </a:r>
            <a:r>
              <a:rPr lang="en-GB" sz="2400" cap="none" dirty="0" err="1"/>
              <a:t>peacemaking</a:t>
            </a:r>
            <a:r>
              <a:rPr lang="en-GB" sz="2400" cap="none" dirty="0"/>
              <a:t> community — and what has genuine repentance and renewal looked like, or needed to look like?</a:t>
            </a:r>
            <a:br>
              <a:rPr lang="en-GB" sz="2400" cap="none" dirty="0"/>
            </a:br>
            <a:br>
              <a:rPr lang="en-GB" sz="2400" cap="none" dirty="0"/>
            </a:br>
            <a:r>
              <a:rPr lang="en-GB" sz="2400" cap="none" dirty="0"/>
              <a:t>4. What does accompaniment — walking with communities in their suffering rather than managing them from a distance — look like in your context? What does it require you to relinquish?</a:t>
            </a:r>
            <a:br>
              <a:rPr lang="en-GB" sz="2400" cap="none" dirty="0"/>
            </a:br>
            <a:br>
              <a:rPr lang="en-GB" sz="2400" cap="none" dirty="0"/>
            </a:br>
            <a:r>
              <a:rPr lang="en-GB" sz="2400" cap="none" dirty="0"/>
              <a:t>5. Where are the communities in your region that are already, however imperfectly, embodying the contrast community? What can the wider church learn from them?</a:t>
            </a:r>
            <a:br>
              <a:rPr lang="en-GB" sz="2400" cap="none" dirty="0"/>
            </a:br>
            <a:br>
              <a:rPr lang="en-GB" sz="9600" dirty="0"/>
            </a:br>
            <a:br>
              <a:rPr lang="en-GB" sz="2800" cap="none" dirty="0"/>
            </a:br>
            <a:br>
              <a:rPr lang="en-GB" sz="2800" cap="none" dirty="0"/>
            </a:br>
            <a:endParaRPr lang="en-GB" sz="5400" cap="none" dirty="0"/>
          </a:p>
        </p:txBody>
      </p:sp>
    </p:spTree>
    <p:extLst>
      <p:ext uri="{BB962C8B-B14F-4D97-AF65-F5344CB8AC3E}">
        <p14:creationId xmlns:p14="http://schemas.microsoft.com/office/powerpoint/2010/main" val="3021567025"/>
      </p:ext>
    </p:extLst>
  </p:cSld>
  <p:clrMapOvr>
    <a:masterClrMapping/>
  </p:clrMapOvr>
</p:sld>
</file>

<file path=ppt/theme/theme1.xml><?xml version="1.0" encoding="utf-8"?>
<a:theme xmlns:a="http://schemas.openxmlformats.org/drawingml/2006/main" name="Blockwork elegance">
  <a:themeElements>
    <a:clrScheme name="Blockwork Elegance- Copilot 1">
      <a:dk1>
        <a:srgbClr val="000000"/>
      </a:dk1>
      <a:lt1>
        <a:srgbClr val="FFFFFF"/>
      </a:lt1>
      <a:dk2>
        <a:srgbClr val="000102"/>
      </a:dk2>
      <a:lt2>
        <a:srgbClr val="F6F2E6"/>
      </a:lt2>
      <a:accent1>
        <a:srgbClr val="28436C"/>
      </a:accent1>
      <a:accent2>
        <a:srgbClr val="F3BC24"/>
      </a:accent2>
      <a:accent3>
        <a:srgbClr val="8E7B63"/>
      </a:accent3>
      <a:accent4>
        <a:srgbClr val="CC563B"/>
      </a:accent4>
      <a:accent5>
        <a:srgbClr val="A3452F"/>
      </a:accent5>
      <a:accent6>
        <a:srgbClr val="BB9D83"/>
      </a:accent6>
      <a:hlink>
        <a:srgbClr val="4E60DA"/>
      </a:hlink>
      <a:folHlink>
        <a:srgbClr val="4E6094"/>
      </a:folHlink>
    </a:clrScheme>
    <a:fontScheme name="Blockwork Elegance">
      <a:majorFont>
        <a:latin typeface="Bahnschrift SemiLight"/>
        <a:ea typeface=""/>
        <a:cs typeface=""/>
      </a:majorFont>
      <a:minorFont>
        <a:latin typeface="Bahnschrift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work elegance_fcaeb239-e0ad-43c4-9739-4084ddd7c62f_wac_v2" id="{21E82CDE-DB0F-446A-AB1C-C548E4C4E61C}" vid="{FC4C4127-EA88-45F9-9442-09B36E6C91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2" ma:contentTypeDescription="Create a new document." ma:contentTypeScope="" ma:versionID="0635a23c60cc3de58ab4c1efc88efc6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b2ec4e1d644ed04c8d3fd0ef60d056a4"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element ref="ns2:HasDigitalSignature" minOccurs="0"/>
                <xsd:element ref="ns2:DigitalSignatureProvi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element name="HasDigitalSignature" ma:index="34" nillable="true" ma:displayName="Signed electronically" ma:internalName="HasDigitalSignature" ma:readOnly="true">
      <xsd:simpleType>
        <xsd:restriction base="dms:Boolean"/>
      </xsd:simpleType>
    </xsd:element>
    <xsd:element name="DigitalSignatureProvider" ma:index="35" nillable="true" ma:displayName="Signature provider" ma:internalName="DigitalSignatureProvider"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A42C18-4C38-43BB-8CE3-C963EDA9CBBA}">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CC3B381C-6232-408C-B65A-8475398E4C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DE0AE46-2EED-447A-8B24-DFD65B70D448}">
  <ds:schemaRefs>
    <ds:schemaRef ds:uri="http://schemas.microsoft.com/sharepoint/v3/contenttype/form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{47EE0F04-9C35-4B70-A05F-C74AF357EB20}0f45c1b8-b519-4737-8f12-a18148944ef7-TFfcaeb239-e0ad-43c4-9739-4084ddd7c62fe496f549_win32</Template>
  <TotalTime>96</TotalTime>
  <Words>462</Words>
  <Application>Microsoft Office PowerPoint</Application>
  <PresentationFormat>Widescreen</PresentationFormat>
  <Paragraphs>14</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Arial</vt:lpstr>
      <vt:lpstr>Bahnschrift SemiLight</vt:lpstr>
      <vt:lpstr>Blockwork elegance</vt:lpstr>
      <vt:lpstr>Peacebuilding in mission</vt:lpstr>
      <vt:lpstr>SESSION ONE  "MY PEACE I GIVE TO YOU"  Peace as inner transformation and resistance to empire </vt:lpstr>
      <vt:lpstr>Where is the absence of shalom most visible in your context, and who bears the cost of that absence most acutely?</vt:lpstr>
      <vt:lpstr>Choose two or three of the following:   1. What would shalom (genuine, embodied, communal flourishing) look like in your specific context? What would need to change?  2. What unprocessed grief or han shapes your community's capacity for peace? What would faithful lament look like?  3. How does violence live in bodies in your context, and what practices of healing, physical and spiritual, have you witnessed or experienced?  4. What might a decolonial approach to mission require you to unlearn, and what wisdom from your own or neighbouring cultures might need to be recovered?  5. Where have you seen communities embodying peace in ways that surprised or challenged you? What were they actually doing?   </vt:lpstr>
      <vt:lpstr>Peacebuilding in mission</vt:lpstr>
      <vt:lpstr>SESSION TWO  "BLESSED ARE THE PEACEMAKERS“  The church as contrast community and public witness </vt:lpstr>
      <vt:lpstr>What would it mean for your community -your church, your organisation, your network- to be genuinely salt and light in your specific context? What would need to change?</vt:lpstr>
      <vt:lpstr>Choose two or three of the following:   1. Which of the Beatitudes most challenges or illuminates your community's current peacebuilding practice — and why?  2. What would a community of contrast look like in your specific context? What practices would form it? What would it cost?  3. Where has the church in your context failed to be a peacemaking community — and what has genuine repentance and renewal looked like, or needed to look like?  4. What does accompaniment — walking with communities in their suffering rather than managing them from a distance — look like in your context? What does it require you to relinquish?  5. Where are the communities in your region that are already, however imperfectly, embodying the contrast community? What can the wider church learn from them?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Bishop of Willesden</dc:creator>
  <cp:lastModifiedBy>Bishop of Willesden</cp:lastModifiedBy>
  <cp:revision>1</cp:revision>
  <dcterms:created xsi:type="dcterms:W3CDTF">2026-06-02T21:40:57Z</dcterms:created>
  <dcterms:modified xsi:type="dcterms:W3CDTF">2026-06-02T23:17:49Z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